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media/image1.jpeg" ContentType="image/jpeg"/>
  <Override PartName="/ppt/media/image4.jpeg" ContentType="image/jpeg"/>
  <Override PartName="/ppt/media/image2.png" ContentType="image/png"/>
  <Override PartName="/ppt/media/image3.jpeg" ContentType="image/jpeg"/>
  <Override PartName="/ppt/media/image5.jpeg" ContentType="image/jpeg"/>
  <Override PartName="/ppt/media/image6.jpeg" ContentType="image/jpeg"/>
  <Override PartName="/ppt/media/image7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2589120" y="4106520"/>
            <a:ext cx="89150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7157160" y="41065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2589120" y="41065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603400" y="21337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8617320" y="21337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body"/>
          </p:nvPr>
        </p:nvSpPr>
        <p:spPr>
          <a:xfrm>
            <a:off x="8617320" y="41065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body"/>
          </p:nvPr>
        </p:nvSpPr>
        <p:spPr>
          <a:xfrm>
            <a:off x="5603400" y="41065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66" name="PlaceHolder 7"/>
          <p:cNvSpPr>
            <a:spLocks noGrp="1"/>
          </p:cNvSpPr>
          <p:nvPr>
            <p:ph type="body"/>
          </p:nvPr>
        </p:nvSpPr>
        <p:spPr>
          <a:xfrm>
            <a:off x="2589120" y="41065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ubTitle"/>
          </p:nvPr>
        </p:nvSpPr>
        <p:spPr>
          <a:xfrm>
            <a:off x="2593080" y="624240"/>
            <a:ext cx="8911440" cy="5937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2589120" y="41065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ubTitle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7157160" y="41065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2589120" y="4106520"/>
            <a:ext cx="89150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2589120" y="4106520"/>
            <a:ext cx="89150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7157160" y="41065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2589120" y="41065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5603400" y="21337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8617320" y="21337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body"/>
          </p:nvPr>
        </p:nvSpPr>
        <p:spPr>
          <a:xfrm>
            <a:off x="8617320" y="41065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32" name="PlaceHolder 6"/>
          <p:cNvSpPr>
            <a:spLocks noGrp="1"/>
          </p:cNvSpPr>
          <p:nvPr>
            <p:ph type="body"/>
          </p:nvPr>
        </p:nvSpPr>
        <p:spPr>
          <a:xfrm>
            <a:off x="5603400" y="41065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33" name="PlaceHolder 7"/>
          <p:cNvSpPr>
            <a:spLocks noGrp="1"/>
          </p:cNvSpPr>
          <p:nvPr>
            <p:ph type="body"/>
          </p:nvPr>
        </p:nvSpPr>
        <p:spPr>
          <a:xfrm>
            <a:off x="2589120" y="4106520"/>
            <a:ext cx="287028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ubTitle"/>
          </p:nvPr>
        </p:nvSpPr>
        <p:spPr>
          <a:xfrm>
            <a:off x="2593080" y="624240"/>
            <a:ext cx="8911440" cy="5937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l-PL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2589120" y="41065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3777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7157160" y="41065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 lIns="0" rIns="0" tIns="0" bIns="0" anchor="ctr"/>
          <a:p>
            <a:endParaRPr b="0" lang="pl-PL" sz="18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2589120" y="4106520"/>
            <a:ext cx="8915040" cy="1801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2575080"/>
            <a:ext cx="100440" cy="625680"/>
          </a:xfrm>
          <a:custGeom>
            <a:avLst/>
            <a:gdLst/>
            <a:ahLst/>
            <a:rect l="l" t="t" r="r" b="b"/>
            <a:pathLst>
              <a:path w="22" h="136">
                <a:moveTo>
                  <a:pt x="22" y="136"/>
                </a:moveTo>
                <a:cubicBezTo>
                  <a:pt x="20" y="117"/>
                  <a:pt x="19" y="99"/>
                  <a:pt x="17" y="80"/>
                </a:cubicBezTo>
                <a:cubicBezTo>
                  <a:pt x="11" y="54"/>
                  <a:pt x="6" y="27"/>
                  <a:pt x="0" y="0"/>
                </a:cubicBezTo>
                <a:cubicBezTo>
                  <a:pt x="0" y="35"/>
                  <a:pt x="0" y="35"/>
                  <a:pt x="0" y="35"/>
                </a:cubicBezTo>
                <a:cubicBezTo>
                  <a:pt x="6" y="64"/>
                  <a:pt x="13" y="94"/>
                  <a:pt x="20" y="124"/>
                </a:cubicBezTo>
                <a:cubicBezTo>
                  <a:pt x="20" y="128"/>
                  <a:pt x="21" y="132"/>
                  <a:pt x="22" y="136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128520" y="3156480"/>
            <a:ext cx="646200" cy="2322000"/>
          </a:xfrm>
          <a:custGeom>
            <a:avLst/>
            <a:gdLst/>
            <a:ahLst/>
            <a:rect l="l" t="t" r="r" b="b"/>
            <a:pathLst>
              <a:path w="140" h="504">
                <a:moveTo>
                  <a:pt x="86" y="350"/>
                </a:moveTo>
                <a:cubicBezTo>
                  <a:pt x="103" y="402"/>
                  <a:pt x="120" y="453"/>
                  <a:pt x="139" y="504"/>
                </a:cubicBezTo>
                <a:cubicBezTo>
                  <a:pt x="139" y="495"/>
                  <a:pt x="139" y="487"/>
                  <a:pt x="140" y="478"/>
                </a:cubicBezTo>
                <a:cubicBezTo>
                  <a:pt x="124" y="435"/>
                  <a:pt x="109" y="391"/>
                  <a:pt x="95" y="347"/>
                </a:cubicBezTo>
                <a:cubicBezTo>
                  <a:pt x="58" y="233"/>
                  <a:pt x="27" y="117"/>
                  <a:pt x="0" y="0"/>
                </a:cubicBezTo>
                <a:cubicBezTo>
                  <a:pt x="2" y="20"/>
                  <a:pt x="4" y="41"/>
                  <a:pt x="6" y="61"/>
                </a:cubicBezTo>
                <a:cubicBezTo>
                  <a:pt x="30" y="158"/>
                  <a:pt x="56" y="255"/>
                  <a:pt x="86" y="35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807120" y="5447160"/>
            <a:ext cx="609120" cy="1419840"/>
          </a:xfrm>
          <a:custGeom>
            <a:avLst/>
            <a:gdLst/>
            <a:ahLst/>
            <a:rect l="l" t="t" r="r" b="b"/>
            <a:pathLst>
              <a:path w="132" h="308">
                <a:moveTo>
                  <a:pt x="8" y="22"/>
                </a:moveTo>
                <a:cubicBezTo>
                  <a:pt x="5" y="15"/>
                  <a:pt x="2" y="8"/>
                  <a:pt x="0" y="0"/>
                </a:cubicBezTo>
                <a:cubicBezTo>
                  <a:pt x="0" y="10"/>
                  <a:pt x="0" y="19"/>
                  <a:pt x="0" y="29"/>
                </a:cubicBezTo>
                <a:cubicBezTo>
                  <a:pt x="21" y="85"/>
                  <a:pt x="44" y="140"/>
                  <a:pt x="68" y="194"/>
                </a:cubicBezTo>
                <a:cubicBezTo>
                  <a:pt x="85" y="232"/>
                  <a:pt x="104" y="270"/>
                  <a:pt x="123" y="308"/>
                </a:cubicBezTo>
                <a:cubicBezTo>
                  <a:pt x="132" y="308"/>
                  <a:pt x="132" y="308"/>
                  <a:pt x="132" y="308"/>
                </a:cubicBezTo>
                <a:cubicBezTo>
                  <a:pt x="113" y="269"/>
                  <a:pt x="94" y="230"/>
                  <a:pt x="77" y="190"/>
                </a:cubicBezTo>
                <a:cubicBezTo>
                  <a:pt x="52" y="135"/>
                  <a:pt x="29" y="79"/>
                  <a:pt x="8" y="22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959760" y="6503760"/>
            <a:ext cx="171000" cy="363240"/>
          </a:xfrm>
          <a:custGeom>
            <a:avLst/>
            <a:gdLst/>
            <a:ahLst/>
            <a:rect l="l" t="t" r="r" b="b"/>
            <a:pathLst>
              <a:path w="37" h="79">
                <a:moveTo>
                  <a:pt x="28" y="79"/>
                </a:moveTo>
                <a:cubicBezTo>
                  <a:pt x="37" y="79"/>
                  <a:pt x="37" y="79"/>
                  <a:pt x="37" y="79"/>
                </a:cubicBezTo>
                <a:cubicBezTo>
                  <a:pt x="24" y="53"/>
                  <a:pt x="12" y="27"/>
                  <a:pt x="0" y="0"/>
                </a:cubicBezTo>
                <a:cubicBezTo>
                  <a:pt x="8" y="27"/>
                  <a:pt x="17" y="53"/>
                  <a:pt x="28" y="79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100800" y="3201120"/>
            <a:ext cx="821520" cy="3328200"/>
          </a:xfrm>
          <a:custGeom>
            <a:avLst/>
            <a:gdLst/>
            <a:ahLst/>
            <a:rect l="l" t="t" r="r" b="b"/>
            <a:pathLst>
              <a:path w="178" h="722">
                <a:moveTo>
                  <a:pt x="162" y="660"/>
                </a:moveTo>
                <a:cubicBezTo>
                  <a:pt x="145" y="618"/>
                  <a:pt x="130" y="576"/>
                  <a:pt x="116" y="534"/>
                </a:cubicBezTo>
                <a:cubicBezTo>
                  <a:pt x="84" y="437"/>
                  <a:pt x="59" y="337"/>
                  <a:pt x="40" y="236"/>
                </a:cubicBezTo>
                <a:cubicBezTo>
                  <a:pt x="29" y="175"/>
                  <a:pt x="20" y="113"/>
                  <a:pt x="12" y="51"/>
                </a:cubicBezTo>
                <a:cubicBezTo>
                  <a:pt x="8" y="34"/>
                  <a:pt x="4" y="17"/>
                  <a:pt x="0" y="0"/>
                </a:cubicBezTo>
                <a:cubicBezTo>
                  <a:pt x="8" y="79"/>
                  <a:pt x="19" y="159"/>
                  <a:pt x="33" y="237"/>
                </a:cubicBezTo>
                <a:cubicBezTo>
                  <a:pt x="51" y="339"/>
                  <a:pt x="76" y="439"/>
                  <a:pt x="107" y="537"/>
                </a:cubicBezTo>
                <a:cubicBezTo>
                  <a:pt x="123" y="586"/>
                  <a:pt x="141" y="634"/>
                  <a:pt x="160" y="681"/>
                </a:cubicBezTo>
                <a:cubicBezTo>
                  <a:pt x="166" y="695"/>
                  <a:pt x="172" y="708"/>
                  <a:pt x="178" y="722"/>
                </a:cubicBezTo>
                <a:cubicBezTo>
                  <a:pt x="176" y="717"/>
                  <a:pt x="175" y="713"/>
                  <a:pt x="174" y="708"/>
                </a:cubicBezTo>
                <a:cubicBezTo>
                  <a:pt x="169" y="692"/>
                  <a:pt x="165" y="676"/>
                  <a:pt x="162" y="66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22320" y="228600"/>
            <a:ext cx="105840" cy="2927520"/>
          </a:xfrm>
          <a:custGeom>
            <a:avLst/>
            <a:gdLst/>
            <a:ahLst/>
            <a:rect l="l" t="t" r="r" b="b"/>
            <a:pathLst>
              <a:path w="23" h="635">
                <a:moveTo>
                  <a:pt x="11" y="577"/>
                </a:moveTo>
                <a:cubicBezTo>
                  <a:pt x="12" y="581"/>
                  <a:pt x="12" y="585"/>
                  <a:pt x="12" y="589"/>
                </a:cubicBezTo>
                <a:cubicBezTo>
                  <a:pt x="15" y="603"/>
                  <a:pt x="19" y="617"/>
                  <a:pt x="22" y="632"/>
                </a:cubicBezTo>
                <a:cubicBezTo>
                  <a:pt x="22" y="633"/>
                  <a:pt x="22" y="634"/>
                  <a:pt x="23" y="635"/>
                </a:cubicBezTo>
                <a:cubicBezTo>
                  <a:pt x="21" y="615"/>
                  <a:pt x="19" y="596"/>
                  <a:pt x="17" y="576"/>
                </a:cubicBezTo>
                <a:cubicBezTo>
                  <a:pt x="9" y="474"/>
                  <a:pt x="5" y="372"/>
                  <a:pt x="5" y="269"/>
                </a:cubicBezTo>
                <a:cubicBezTo>
                  <a:pt x="6" y="179"/>
                  <a:pt x="9" y="90"/>
                  <a:pt x="1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89"/>
                  <a:pt x="2" y="179"/>
                  <a:pt x="1" y="269"/>
                </a:cubicBezTo>
                <a:cubicBezTo>
                  <a:pt x="0" y="372"/>
                  <a:pt x="3" y="474"/>
                  <a:pt x="11" y="577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CustomShape 7"/>
          <p:cNvSpPr/>
          <p:nvPr/>
        </p:nvSpPr>
        <p:spPr>
          <a:xfrm>
            <a:off x="78120" y="2944080"/>
            <a:ext cx="77760" cy="493560"/>
          </a:xfrm>
          <a:custGeom>
            <a:avLst/>
            <a:gdLst/>
            <a:ahLst/>
            <a:rect l="l" t="t" r="r" b="b"/>
            <a:pathLst>
              <a:path w="17" h="107">
                <a:moveTo>
                  <a:pt x="0" y="0"/>
                </a:moveTo>
                <a:cubicBezTo>
                  <a:pt x="2" y="19"/>
                  <a:pt x="3" y="37"/>
                  <a:pt x="5" y="56"/>
                </a:cubicBezTo>
                <a:cubicBezTo>
                  <a:pt x="9" y="73"/>
                  <a:pt x="13" y="90"/>
                  <a:pt x="17" y="107"/>
                </a:cubicBezTo>
                <a:cubicBezTo>
                  <a:pt x="15" y="87"/>
                  <a:pt x="13" y="66"/>
                  <a:pt x="11" y="46"/>
                </a:cubicBezTo>
                <a:cubicBezTo>
                  <a:pt x="10" y="45"/>
                  <a:pt x="10" y="44"/>
                  <a:pt x="10" y="43"/>
                </a:cubicBezTo>
                <a:cubicBezTo>
                  <a:pt x="7" y="28"/>
                  <a:pt x="3" y="1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CustomShape 8"/>
          <p:cNvSpPr/>
          <p:nvPr/>
        </p:nvSpPr>
        <p:spPr>
          <a:xfrm>
            <a:off x="769680" y="5478840"/>
            <a:ext cx="189720" cy="1024560"/>
          </a:xfrm>
          <a:custGeom>
            <a:avLst/>
            <a:gdLst/>
            <a:ahLst/>
            <a:rect l="l" t="t" r="r" b="b"/>
            <a:pathLst>
              <a:path w="41" h="222">
                <a:moveTo>
                  <a:pt x="0" y="0"/>
                </a:moveTo>
                <a:cubicBezTo>
                  <a:pt x="0" y="31"/>
                  <a:pt x="2" y="62"/>
                  <a:pt x="5" y="93"/>
                </a:cubicBezTo>
                <a:cubicBezTo>
                  <a:pt x="8" y="117"/>
                  <a:pt x="12" y="142"/>
                  <a:pt x="17" y="166"/>
                </a:cubicBezTo>
                <a:cubicBezTo>
                  <a:pt x="19" y="172"/>
                  <a:pt x="22" y="178"/>
                  <a:pt x="24" y="184"/>
                </a:cubicBezTo>
                <a:cubicBezTo>
                  <a:pt x="30" y="197"/>
                  <a:pt x="35" y="209"/>
                  <a:pt x="41" y="222"/>
                </a:cubicBezTo>
                <a:cubicBezTo>
                  <a:pt x="40" y="219"/>
                  <a:pt x="39" y="215"/>
                  <a:pt x="38" y="212"/>
                </a:cubicBezTo>
                <a:cubicBezTo>
                  <a:pt x="26" y="172"/>
                  <a:pt x="18" y="132"/>
                  <a:pt x="13" y="92"/>
                </a:cubicBezTo>
                <a:cubicBezTo>
                  <a:pt x="11" y="68"/>
                  <a:pt x="9" y="45"/>
                  <a:pt x="8" y="22"/>
                </a:cubicBezTo>
                <a:cubicBezTo>
                  <a:pt x="8" y="21"/>
                  <a:pt x="7" y="20"/>
                  <a:pt x="7" y="18"/>
                </a:cubicBezTo>
                <a:cubicBezTo>
                  <a:pt x="5" y="12"/>
                  <a:pt x="2" y="6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" name="CustomShape 9"/>
          <p:cNvSpPr/>
          <p:nvPr/>
        </p:nvSpPr>
        <p:spPr>
          <a:xfrm>
            <a:off x="775440" y="1398960"/>
            <a:ext cx="2075760" cy="4047840"/>
          </a:xfrm>
          <a:custGeom>
            <a:avLst/>
            <a:gdLst/>
            <a:ahLst/>
            <a:rect l="l" t="t" r="r" b="b"/>
            <a:pathLst>
              <a:path w="450" h="878">
                <a:moveTo>
                  <a:pt x="7" y="854"/>
                </a:moveTo>
                <a:cubicBezTo>
                  <a:pt x="10" y="772"/>
                  <a:pt x="26" y="691"/>
                  <a:pt x="50" y="613"/>
                </a:cubicBezTo>
                <a:cubicBezTo>
                  <a:pt x="75" y="535"/>
                  <a:pt x="109" y="460"/>
                  <a:pt x="149" y="388"/>
                </a:cubicBezTo>
                <a:cubicBezTo>
                  <a:pt x="189" y="316"/>
                  <a:pt x="235" y="248"/>
                  <a:pt x="285" y="183"/>
                </a:cubicBezTo>
                <a:cubicBezTo>
                  <a:pt x="310" y="151"/>
                  <a:pt x="337" y="119"/>
                  <a:pt x="364" y="89"/>
                </a:cubicBezTo>
                <a:cubicBezTo>
                  <a:pt x="378" y="74"/>
                  <a:pt x="392" y="58"/>
                  <a:pt x="406" y="44"/>
                </a:cubicBezTo>
                <a:cubicBezTo>
                  <a:pt x="421" y="29"/>
                  <a:pt x="435" y="15"/>
                  <a:pt x="450" y="1"/>
                </a:cubicBezTo>
                <a:cubicBezTo>
                  <a:pt x="450" y="0"/>
                  <a:pt x="450" y="0"/>
                  <a:pt x="450" y="0"/>
                </a:cubicBezTo>
                <a:cubicBezTo>
                  <a:pt x="434" y="14"/>
                  <a:pt x="420" y="28"/>
                  <a:pt x="405" y="43"/>
                </a:cubicBezTo>
                <a:cubicBezTo>
                  <a:pt x="391" y="57"/>
                  <a:pt x="377" y="72"/>
                  <a:pt x="363" y="88"/>
                </a:cubicBezTo>
                <a:cubicBezTo>
                  <a:pt x="335" y="118"/>
                  <a:pt x="308" y="149"/>
                  <a:pt x="283" y="181"/>
                </a:cubicBezTo>
                <a:cubicBezTo>
                  <a:pt x="232" y="246"/>
                  <a:pt x="185" y="314"/>
                  <a:pt x="145" y="386"/>
                </a:cubicBezTo>
                <a:cubicBezTo>
                  <a:pt x="104" y="457"/>
                  <a:pt x="70" y="533"/>
                  <a:pt x="45" y="611"/>
                </a:cubicBezTo>
                <a:cubicBezTo>
                  <a:pt x="19" y="690"/>
                  <a:pt x="3" y="771"/>
                  <a:pt x="0" y="854"/>
                </a:cubicBezTo>
                <a:cubicBezTo>
                  <a:pt x="0" y="856"/>
                  <a:pt x="0" y="857"/>
                  <a:pt x="0" y="859"/>
                </a:cubicBezTo>
                <a:cubicBezTo>
                  <a:pt x="2" y="865"/>
                  <a:pt x="4" y="872"/>
                  <a:pt x="7" y="878"/>
                </a:cubicBezTo>
                <a:cubicBezTo>
                  <a:pt x="7" y="870"/>
                  <a:pt x="7" y="862"/>
                  <a:pt x="7" y="85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CustomShape 10"/>
          <p:cNvSpPr/>
          <p:nvPr/>
        </p:nvSpPr>
        <p:spPr>
          <a:xfrm>
            <a:off x="922680" y="6530040"/>
            <a:ext cx="161640" cy="336960"/>
          </a:xfrm>
          <a:custGeom>
            <a:avLst/>
            <a:gdLst/>
            <a:ahLst/>
            <a:rect l="l" t="t" r="r" b="b"/>
            <a:pathLst>
              <a:path w="35" h="73">
                <a:moveTo>
                  <a:pt x="0" y="0"/>
                </a:moveTo>
                <a:cubicBezTo>
                  <a:pt x="7" y="24"/>
                  <a:pt x="16" y="49"/>
                  <a:pt x="26" y="73"/>
                </a:cubicBezTo>
                <a:cubicBezTo>
                  <a:pt x="35" y="73"/>
                  <a:pt x="35" y="73"/>
                  <a:pt x="35" y="73"/>
                </a:cubicBezTo>
                <a:cubicBezTo>
                  <a:pt x="23" y="49"/>
                  <a:pt x="11" y="2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CustomShape 11"/>
          <p:cNvSpPr/>
          <p:nvPr/>
        </p:nvSpPr>
        <p:spPr>
          <a:xfrm>
            <a:off x="769680" y="5359320"/>
            <a:ext cx="37080" cy="221400"/>
          </a:xfrm>
          <a:custGeom>
            <a:avLst/>
            <a:gdLst/>
            <a:ahLst/>
            <a:rect l="l" t="t" r="r" b="b"/>
            <a:pathLst>
              <a:path w="8" h="48">
                <a:moveTo>
                  <a:pt x="7" y="44"/>
                </a:moveTo>
                <a:cubicBezTo>
                  <a:pt x="7" y="46"/>
                  <a:pt x="8" y="47"/>
                  <a:pt x="8" y="48"/>
                </a:cubicBezTo>
                <a:cubicBezTo>
                  <a:pt x="8" y="38"/>
                  <a:pt x="8" y="29"/>
                  <a:pt x="8" y="19"/>
                </a:cubicBezTo>
                <a:cubicBezTo>
                  <a:pt x="5" y="13"/>
                  <a:pt x="3" y="6"/>
                  <a:pt x="1" y="0"/>
                </a:cubicBezTo>
                <a:cubicBezTo>
                  <a:pt x="0" y="9"/>
                  <a:pt x="0" y="17"/>
                  <a:pt x="0" y="26"/>
                </a:cubicBezTo>
                <a:cubicBezTo>
                  <a:pt x="2" y="32"/>
                  <a:pt x="5" y="38"/>
                  <a:pt x="7" y="4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CustomShape 12"/>
          <p:cNvSpPr/>
          <p:nvPr/>
        </p:nvSpPr>
        <p:spPr>
          <a:xfrm>
            <a:off x="849960" y="6244560"/>
            <a:ext cx="238320" cy="622080"/>
          </a:xfrm>
          <a:custGeom>
            <a:avLst/>
            <a:gdLst/>
            <a:ahLst/>
            <a:rect l="l" t="t" r="r" b="b"/>
            <a:pathLst>
              <a:path w="52" h="135">
                <a:moveTo>
                  <a:pt x="7" y="18"/>
                </a:moveTo>
                <a:cubicBezTo>
                  <a:pt x="5" y="12"/>
                  <a:pt x="2" y="6"/>
                  <a:pt x="0" y="0"/>
                </a:cubicBezTo>
                <a:cubicBezTo>
                  <a:pt x="3" y="16"/>
                  <a:pt x="7" y="32"/>
                  <a:pt x="12" y="48"/>
                </a:cubicBezTo>
                <a:cubicBezTo>
                  <a:pt x="13" y="53"/>
                  <a:pt x="14" y="57"/>
                  <a:pt x="16" y="62"/>
                </a:cubicBezTo>
                <a:cubicBezTo>
                  <a:pt x="27" y="86"/>
                  <a:pt x="39" y="111"/>
                  <a:pt x="51" y="135"/>
                </a:cubicBezTo>
                <a:cubicBezTo>
                  <a:pt x="52" y="135"/>
                  <a:pt x="52" y="135"/>
                  <a:pt x="52" y="135"/>
                </a:cubicBezTo>
                <a:cubicBezTo>
                  <a:pt x="41" y="109"/>
                  <a:pt x="32" y="83"/>
                  <a:pt x="24" y="56"/>
                </a:cubicBezTo>
                <a:cubicBezTo>
                  <a:pt x="18" y="43"/>
                  <a:pt x="13" y="31"/>
                  <a:pt x="7" y="18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CustomShape 13"/>
          <p:cNvSpPr/>
          <p:nvPr/>
        </p:nvSpPr>
        <p:spPr>
          <a:xfrm>
            <a:off x="27360" y="-720"/>
            <a:ext cx="493920" cy="4400640"/>
          </a:xfrm>
          <a:custGeom>
            <a:avLst/>
            <a:gdLst/>
            <a:ahLst/>
            <a:rect l="l" t="t" r="r" b="b"/>
            <a:pathLst>
              <a:path w="103" h="920">
                <a:moveTo>
                  <a:pt x="7" y="210"/>
                </a:moveTo>
                <a:cubicBezTo>
                  <a:pt x="11" y="288"/>
                  <a:pt x="17" y="367"/>
                  <a:pt x="26" y="445"/>
                </a:cubicBezTo>
                <a:cubicBezTo>
                  <a:pt x="34" y="523"/>
                  <a:pt x="44" y="601"/>
                  <a:pt x="57" y="679"/>
                </a:cubicBezTo>
                <a:cubicBezTo>
                  <a:pt x="69" y="757"/>
                  <a:pt x="84" y="834"/>
                  <a:pt x="101" y="911"/>
                </a:cubicBezTo>
                <a:cubicBezTo>
                  <a:pt x="102" y="914"/>
                  <a:pt x="103" y="917"/>
                  <a:pt x="103" y="920"/>
                </a:cubicBezTo>
                <a:cubicBezTo>
                  <a:pt x="102" y="905"/>
                  <a:pt x="100" y="889"/>
                  <a:pt x="99" y="874"/>
                </a:cubicBezTo>
                <a:cubicBezTo>
                  <a:pt x="99" y="871"/>
                  <a:pt x="99" y="868"/>
                  <a:pt x="99" y="866"/>
                </a:cubicBezTo>
                <a:cubicBezTo>
                  <a:pt x="85" y="803"/>
                  <a:pt x="73" y="741"/>
                  <a:pt x="63" y="678"/>
                </a:cubicBezTo>
                <a:cubicBezTo>
                  <a:pt x="50" y="600"/>
                  <a:pt x="39" y="523"/>
                  <a:pt x="30" y="444"/>
                </a:cubicBezTo>
                <a:cubicBezTo>
                  <a:pt x="21" y="366"/>
                  <a:pt x="14" y="288"/>
                  <a:pt x="9" y="209"/>
                </a:cubicBezTo>
                <a:cubicBezTo>
                  <a:pt x="7" y="170"/>
                  <a:pt x="5" y="131"/>
                  <a:pt x="3" y="92"/>
                </a:cubicBezTo>
                <a:cubicBezTo>
                  <a:pt x="2" y="61"/>
                  <a:pt x="1" y="31"/>
                  <a:pt x="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1"/>
                  <a:pt x="1" y="61"/>
                  <a:pt x="1" y="92"/>
                </a:cubicBezTo>
                <a:cubicBezTo>
                  <a:pt x="3" y="131"/>
                  <a:pt x="4" y="170"/>
                  <a:pt x="7" y="21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CustomShape 14"/>
          <p:cNvSpPr/>
          <p:nvPr/>
        </p:nvSpPr>
        <p:spPr>
          <a:xfrm>
            <a:off x="550440" y="4316400"/>
            <a:ext cx="423000" cy="1580400"/>
          </a:xfrm>
          <a:custGeom>
            <a:avLst/>
            <a:gdLst/>
            <a:ahLst/>
            <a:rect l="l" t="t" r="r" b="b"/>
            <a:pathLst>
              <a:path w="88" h="330">
                <a:moveTo>
                  <a:pt x="53" y="229"/>
                </a:moveTo>
                <a:cubicBezTo>
                  <a:pt x="64" y="263"/>
                  <a:pt x="75" y="297"/>
                  <a:pt x="88" y="330"/>
                </a:cubicBezTo>
                <a:cubicBezTo>
                  <a:pt x="88" y="323"/>
                  <a:pt x="88" y="315"/>
                  <a:pt x="88" y="308"/>
                </a:cubicBezTo>
                <a:cubicBezTo>
                  <a:pt x="88" y="307"/>
                  <a:pt x="88" y="305"/>
                  <a:pt x="88" y="304"/>
                </a:cubicBezTo>
                <a:cubicBezTo>
                  <a:pt x="79" y="278"/>
                  <a:pt x="70" y="252"/>
                  <a:pt x="62" y="226"/>
                </a:cubicBezTo>
                <a:cubicBezTo>
                  <a:pt x="38" y="152"/>
                  <a:pt x="17" y="76"/>
                  <a:pt x="0" y="0"/>
                </a:cubicBezTo>
                <a:cubicBezTo>
                  <a:pt x="2" y="21"/>
                  <a:pt x="4" y="42"/>
                  <a:pt x="7" y="63"/>
                </a:cubicBezTo>
                <a:cubicBezTo>
                  <a:pt x="21" y="119"/>
                  <a:pt x="36" y="174"/>
                  <a:pt x="53" y="22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CustomShape 15"/>
          <p:cNvSpPr/>
          <p:nvPr/>
        </p:nvSpPr>
        <p:spPr>
          <a:xfrm>
            <a:off x="1006200" y="5862600"/>
            <a:ext cx="430560" cy="990360"/>
          </a:xfrm>
          <a:custGeom>
            <a:avLst/>
            <a:gdLst/>
            <a:ahLst/>
            <a:rect l="l" t="t" r="r" b="b"/>
            <a:pathLst>
              <a:path w="90" h="207">
                <a:moveTo>
                  <a:pt x="6" y="15"/>
                </a:moveTo>
                <a:cubicBezTo>
                  <a:pt x="4" y="10"/>
                  <a:pt x="2" y="5"/>
                  <a:pt x="0" y="0"/>
                </a:cubicBezTo>
                <a:cubicBezTo>
                  <a:pt x="0" y="9"/>
                  <a:pt x="0" y="19"/>
                  <a:pt x="1" y="29"/>
                </a:cubicBezTo>
                <a:cubicBezTo>
                  <a:pt x="14" y="62"/>
                  <a:pt x="27" y="95"/>
                  <a:pt x="42" y="127"/>
                </a:cubicBezTo>
                <a:cubicBezTo>
                  <a:pt x="54" y="154"/>
                  <a:pt x="67" y="181"/>
                  <a:pt x="80" y="207"/>
                </a:cubicBezTo>
                <a:cubicBezTo>
                  <a:pt x="90" y="207"/>
                  <a:pt x="90" y="207"/>
                  <a:pt x="90" y="207"/>
                </a:cubicBezTo>
                <a:cubicBezTo>
                  <a:pt x="76" y="180"/>
                  <a:pt x="63" y="152"/>
                  <a:pt x="50" y="123"/>
                </a:cubicBezTo>
                <a:cubicBezTo>
                  <a:pt x="34" y="88"/>
                  <a:pt x="20" y="51"/>
                  <a:pt x="6" y="1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" name="CustomShape 16"/>
          <p:cNvSpPr/>
          <p:nvPr/>
        </p:nvSpPr>
        <p:spPr>
          <a:xfrm>
            <a:off x="521640" y="4364280"/>
            <a:ext cx="551520" cy="2235600"/>
          </a:xfrm>
          <a:custGeom>
            <a:avLst/>
            <a:gdLst/>
            <a:ahLst/>
            <a:rect l="l" t="t" r="r" b="b"/>
            <a:pathLst>
              <a:path w="115" h="467">
                <a:moveTo>
                  <a:pt x="101" y="409"/>
                </a:moveTo>
                <a:cubicBezTo>
                  <a:pt x="93" y="388"/>
                  <a:pt x="85" y="366"/>
                  <a:pt x="78" y="344"/>
                </a:cubicBezTo>
                <a:cubicBezTo>
                  <a:pt x="57" y="281"/>
                  <a:pt x="41" y="216"/>
                  <a:pt x="29" y="151"/>
                </a:cubicBezTo>
                <a:cubicBezTo>
                  <a:pt x="22" y="119"/>
                  <a:pt x="17" y="86"/>
                  <a:pt x="13" y="53"/>
                </a:cubicBezTo>
                <a:cubicBezTo>
                  <a:pt x="9" y="35"/>
                  <a:pt x="4" y="18"/>
                  <a:pt x="0" y="0"/>
                </a:cubicBezTo>
                <a:cubicBezTo>
                  <a:pt x="5" y="51"/>
                  <a:pt x="12" y="102"/>
                  <a:pt x="21" y="152"/>
                </a:cubicBezTo>
                <a:cubicBezTo>
                  <a:pt x="33" y="218"/>
                  <a:pt x="49" y="283"/>
                  <a:pt x="69" y="347"/>
                </a:cubicBezTo>
                <a:cubicBezTo>
                  <a:pt x="79" y="378"/>
                  <a:pt x="90" y="410"/>
                  <a:pt x="103" y="441"/>
                </a:cubicBezTo>
                <a:cubicBezTo>
                  <a:pt x="107" y="449"/>
                  <a:pt x="111" y="458"/>
                  <a:pt x="115" y="467"/>
                </a:cubicBezTo>
                <a:cubicBezTo>
                  <a:pt x="114" y="464"/>
                  <a:pt x="113" y="461"/>
                  <a:pt x="112" y="458"/>
                </a:cubicBezTo>
                <a:cubicBezTo>
                  <a:pt x="108" y="442"/>
                  <a:pt x="104" y="425"/>
                  <a:pt x="101" y="40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" name="CustomShape 17"/>
          <p:cNvSpPr/>
          <p:nvPr/>
        </p:nvSpPr>
        <p:spPr>
          <a:xfrm>
            <a:off x="468000" y="1289160"/>
            <a:ext cx="173880" cy="3026880"/>
          </a:xfrm>
          <a:custGeom>
            <a:avLst/>
            <a:gdLst/>
            <a:ahLst/>
            <a:rect l="l" t="t" r="r" b="b"/>
            <a:pathLst>
              <a:path w="36" h="633">
                <a:moveTo>
                  <a:pt x="17" y="633"/>
                </a:moveTo>
                <a:cubicBezTo>
                  <a:pt x="15" y="621"/>
                  <a:pt x="14" y="609"/>
                  <a:pt x="13" y="597"/>
                </a:cubicBezTo>
                <a:cubicBezTo>
                  <a:pt x="8" y="530"/>
                  <a:pt x="5" y="464"/>
                  <a:pt x="5" y="398"/>
                </a:cubicBezTo>
                <a:cubicBezTo>
                  <a:pt x="5" y="331"/>
                  <a:pt x="8" y="265"/>
                  <a:pt x="13" y="198"/>
                </a:cubicBezTo>
                <a:cubicBezTo>
                  <a:pt x="15" y="165"/>
                  <a:pt x="18" y="132"/>
                  <a:pt x="22" y="99"/>
                </a:cubicBezTo>
                <a:cubicBezTo>
                  <a:pt x="26" y="66"/>
                  <a:pt x="30" y="33"/>
                  <a:pt x="36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29" y="33"/>
                  <a:pt x="24" y="66"/>
                  <a:pt x="20" y="99"/>
                </a:cubicBezTo>
                <a:cubicBezTo>
                  <a:pt x="16" y="132"/>
                  <a:pt x="13" y="165"/>
                  <a:pt x="10" y="198"/>
                </a:cubicBezTo>
                <a:cubicBezTo>
                  <a:pt x="4" y="264"/>
                  <a:pt x="1" y="331"/>
                  <a:pt x="1" y="398"/>
                </a:cubicBezTo>
                <a:cubicBezTo>
                  <a:pt x="0" y="461"/>
                  <a:pt x="2" y="525"/>
                  <a:pt x="7" y="589"/>
                </a:cubicBezTo>
                <a:cubicBezTo>
                  <a:pt x="10" y="603"/>
                  <a:pt x="13" y="618"/>
                  <a:pt x="16" y="632"/>
                </a:cubicBezTo>
                <a:cubicBezTo>
                  <a:pt x="16" y="632"/>
                  <a:pt x="17" y="633"/>
                  <a:pt x="17" y="63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" name="CustomShape 18"/>
          <p:cNvSpPr/>
          <p:nvPr/>
        </p:nvSpPr>
        <p:spPr>
          <a:xfrm>
            <a:off x="1111680" y="6571440"/>
            <a:ext cx="133920" cy="281160"/>
          </a:xfrm>
          <a:custGeom>
            <a:avLst/>
            <a:gdLst/>
            <a:ahLst/>
            <a:rect l="l" t="t" r="r" b="b"/>
            <a:pathLst>
              <a:path w="28" h="59">
                <a:moveTo>
                  <a:pt x="22" y="59"/>
                </a:moveTo>
                <a:cubicBezTo>
                  <a:pt x="28" y="59"/>
                  <a:pt x="28" y="59"/>
                  <a:pt x="28" y="59"/>
                </a:cubicBezTo>
                <a:cubicBezTo>
                  <a:pt x="18" y="40"/>
                  <a:pt x="9" y="20"/>
                  <a:pt x="0" y="0"/>
                </a:cubicBezTo>
                <a:cubicBezTo>
                  <a:pt x="6" y="20"/>
                  <a:pt x="13" y="40"/>
                  <a:pt x="22" y="5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" name="CustomShape 19"/>
          <p:cNvSpPr/>
          <p:nvPr/>
        </p:nvSpPr>
        <p:spPr>
          <a:xfrm>
            <a:off x="502560" y="4107600"/>
            <a:ext cx="82080" cy="511200"/>
          </a:xfrm>
          <a:custGeom>
            <a:avLst/>
            <a:gdLst/>
            <a:ahLst/>
            <a:rect l="l" t="t" r="r" b="b"/>
            <a:pathLst>
              <a:path w="17" h="107">
                <a:moveTo>
                  <a:pt x="4" y="54"/>
                </a:moveTo>
                <a:cubicBezTo>
                  <a:pt x="8" y="72"/>
                  <a:pt x="13" y="89"/>
                  <a:pt x="17" y="107"/>
                </a:cubicBezTo>
                <a:cubicBezTo>
                  <a:pt x="14" y="86"/>
                  <a:pt x="12" y="65"/>
                  <a:pt x="10" y="44"/>
                </a:cubicBezTo>
                <a:cubicBezTo>
                  <a:pt x="10" y="44"/>
                  <a:pt x="9" y="43"/>
                  <a:pt x="9" y="43"/>
                </a:cubicBezTo>
                <a:cubicBezTo>
                  <a:pt x="6" y="29"/>
                  <a:pt x="3" y="14"/>
                  <a:pt x="0" y="0"/>
                </a:cubicBezTo>
                <a:cubicBezTo>
                  <a:pt x="0" y="2"/>
                  <a:pt x="0" y="5"/>
                  <a:pt x="0" y="8"/>
                </a:cubicBezTo>
                <a:cubicBezTo>
                  <a:pt x="1" y="23"/>
                  <a:pt x="3" y="39"/>
                  <a:pt x="4" y="5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" name="CustomShape 20"/>
          <p:cNvSpPr/>
          <p:nvPr/>
        </p:nvSpPr>
        <p:spPr>
          <a:xfrm>
            <a:off x="973800" y="3145680"/>
            <a:ext cx="1409760" cy="2716560"/>
          </a:xfrm>
          <a:custGeom>
            <a:avLst/>
            <a:gdLst/>
            <a:ahLst/>
            <a:rect l="l" t="t" r="r" b="b"/>
            <a:pathLst>
              <a:path w="294" h="568">
                <a:moveTo>
                  <a:pt x="8" y="553"/>
                </a:moveTo>
                <a:cubicBezTo>
                  <a:pt x="9" y="501"/>
                  <a:pt x="19" y="448"/>
                  <a:pt x="35" y="397"/>
                </a:cubicBezTo>
                <a:cubicBezTo>
                  <a:pt x="51" y="347"/>
                  <a:pt x="73" y="298"/>
                  <a:pt x="99" y="252"/>
                </a:cubicBezTo>
                <a:cubicBezTo>
                  <a:pt x="124" y="205"/>
                  <a:pt x="154" y="161"/>
                  <a:pt x="187" y="119"/>
                </a:cubicBezTo>
                <a:cubicBezTo>
                  <a:pt x="203" y="98"/>
                  <a:pt x="220" y="77"/>
                  <a:pt x="238" y="58"/>
                </a:cubicBezTo>
                <a:cubicBezTo>
                  <a:pt x="247" y="48"/>
                  <a:pt x="256" y="38"/>
                  <a:pt x="265" y="28"/>
                </a:cubicBezTo>
                <a:cubicBezTo>
                  <a:pt x="274" y="19"/>
                  <a:pt x="284" y="9"/>
                  <a:pt x="294" y="0"/>
                </a:cubicBezTo>
                <a:cubicBezTo>
                  <a:pt x="293" y="0"/>
                  <a:pt x="293" y="0"/>
                  <a:pt x="293" y="0"/>
                </a:cubicBezTo>
                <a:cubicBezTo>
                  <a:pt x="283" y="9"/>
                  <a:pt x="273" y="18"/>
                  <a:pt x="264" y="27"/>
                </a:cubicBezTo>
                <a:cubicBezTo>
                  <a:pt x="255" y="37"/>
                  <a:pt x="246" y="47"/>
                  <a:pt x="237" y="56"/>
                </a:cubicBezTo>
                <a:cubicBezTo>
                  <a:pt x="218" y="76"/>
                  <a:pt x="201" y="96"/>
                  <a:pt x="185" y="117"/>
                </a:cubicBezTo>
                <a:cubicBezTo>
                  <a:pt x="151" y="159"/>
                  <a:pt x="121" y="203"/>
                  <a:pt x="95" y="249"/>
                </a:cubicBezTo>
                <a:cubicBezTo>
                  <a:pt x="68" y="296"/>
                  <a:pt x="46" y="345"/>
                  <a:pt x="30" y="396"/>
                </a:cubicBezTo>
                <a:cubicBezTo>
                  <a:pt x="13" y="445"/>
                  <a:pt x="3" y="497"/>
                  <a:pt x="0" y="549"/>
                </a:cubicBezTo>
                <a:cubicBezTo>
                  <a:pt x="3" y="555"/>
                  <a:pt x="5" y="561"/>
                  <a:pt x="7" y="568"/>
                </a:cubicBezTo>
                <a:cubicBezTo>
                  <a:pt x="7" y="563"/>
                  <a:pt x="7" y="558"/>
                  <a:pt x="8" y="55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" name="CustomShape 21"/>
          <p:cNvSpPr/>
          <p:nvPr/>
        </p:nvSpPr>
        <p:spPr>
          <a:xfrm>
            <a:off x="1073520" y="6600240"/>
            <a:ext cx="120240" cy="252720"/>
          </a:xfrm>
          <a:custGeom>
            <a:avLst/>
            <a:gdLst/>
            <a:ahLst/>
            <a:rect l="l" t="t" r="r" b="b"/>
            <a:pathLst>
              <a:path w="25" h="53">
                <a:moveTo>
                  <a:pt x="0" y="0"/>
                </a:moveTo>
                <a:cubicBezTo>
                  <a:pt x="5" y="18"/>
                  <a:pt x="12" y="36"/>
                  <a:pt x="19" y="53"/>
                </a:cubicBezTo>
                <a:cubicBezTo>
                  <a:pt x="25" y="53"/>
                  <a:pt x="25" y="53"/>
                  <a:pt x="25" y="53"/>
                </a:cubicBezTo>
                <a:cubicBezTo>
                  <a:pt x="16" y="36"/>
                  <a:pt x="8" y="18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" name="CustomShape 22"/>
          <p:cNvSpPr/>
          <p:nvPr/>
        </p:nvSpPr>
        <p:spPr>
          <a:xfrm>
            <a:off x="973800" y="5897160"/>
            <a:ext cx="137520" cy="673920"/>
          </a:xfrm>
          <a:custGeom>
            <a:avLst/>
            <a:gdLst/>
            <a:ahLst/>
            <a:rect l="l" t="t" r="r" b="b"/>
            <a:pathLst>
              <a:path w="29" h="141">
                <a:moveTo>
                  <a:pt x="0" y="0"/>
                </a:moveTo>
                <a:cubicBezTo>
                  <a:pt x="0" y="30"/>
                  <a:pt x="2" y="60"/>
                  <a:pt x="7" y="89"/>
                </a:cubicBezTo>
                <a:cubicBezTo>
                  <a:pt x="11" y="98"/>
                  <a:pt x="14" y="108"/>
                  <a:pt x="18" y="117"/>
                </a:cubicBezTo>
                <a:cubicBezTo>
                  <a:pt x="22" y="125"/>
                  <a:pt x="25" y="133"/>
                  <a:pt x="29" y="141"/>
                </a:cubicBezTo>
                <a:cubicBezTo>
                  <a:pt x="28" y="139"/>
                  <a:pt x="28" y="137"/>
                  <a:pt x="27" y="135"/>
                </a:cubicBezTo>
                <a:cubicBezTo>
                  <a:pt x="16" y="98"/>
                  <a:pt x="10" y="60"/>
                  <a:pt x="8" y="22"/>
                </a:cubicBezTo>
                <a:cubicBezTo>
                  <a:pt x="7" y="18"/>
                  <a:pt x="5" y="15"/>
                  <a:pt x="4" y="11"/>
                </a:cubicBezTo>
                <a:cubicBezTo>
                  <a:pt x="2" y="7"/>
                  <a:pt x="1" y="3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" name="CustomShape 23"/>
          <p:cNvSpPr/>
          <p:nvPr/>
        </p:nvSpPr>
        <p:spPr>
          <a:xfrm>
            <a:off x="973800" y="5772600"/>
            <a:ext cx="37800" cy="227520"/>
          </a:xfrm>
          <a:custGeom>
            <a:avLst/>
            <a:gdLst/>
            <a:ahLst/>
            <a:rect l="l" t="t" r="r" b="b"/>
            <a:pathLst>
              <a:path w="8" h="48">
                <a:moveTo>
                  <a:pt x="0" y="26"/>
                </a:moveTo>
                <a:cubicBezTo>
                  <a:pt x="1" y="29"/>
                  <a:pt x="2" y="33"/>
                  <a:pt x="4" y="37"/>
                </a:cubicBezTo>
                <a:cubicBezTo>
                  <a:pt x="5" y="41"/>
                  <a:pt x="7" y="44"/>
                  <a:pt x="8" y="48"/>
                </a:cubicBezTo>
                <a:cubicBezTo>
                  <a:pt x="7" y="38"/>
                  <a:pt x="7" y="28"/>
                  <a:pt x="7" y="19"/>
                </a:cubicBezTo>
                <a:cubicBezTo>
                  <a:pt x="5" y="12"/>
                  <a:pt x="3" y="6"/>
                  <a:pt x="0" y="0"/>
                </a:cubicBezTo>
                <a:cubicBezTo>
                  <a:pt x="0" y="1"/>
                  <a:pt x="0" y="3"/>
                  <a:pt x="0" y="4"/>
                </a:cubicBezTo>
                <a:cubicBezTo>
                  <a:pt x="0" y="11"/>
                  <a:pt x="0" y="19"/>
                  <a:pt x="0" y="2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" name="CustomShape 24"/>
          <p:cNvSpPr/>
          <p:nvPr/>
        </p:nvSpPr>
        <p:spPr>
          <a:xfrm>
            <a:off x="1006200" y="6322680"/>
            <a:ext cx="210240" cy="530280"/>
          </a:xfrm>
          <a:custGeom>
            <a:avLst/>
            <a:gdLst/>
            <a:ahLst/>
            <a:rect l="l" t="t" r="r" b="b"/>
            <a:pathLst>
              <a:path w="44" h="111">
                <a:moveTo>
                  <a:pt x="11" y="28"/>
                </a:moveTo>
                <a:cubicBezTo>
                  <a:pt x="7" y="19"/>
                  <a:pt x="4" y="9"/>
                  <a:pt x="0" y="0"/>
                </a:cubicBezTo>
                <a:cubicBezTo>
                  <a:pt x="3" y="16"/>
                  <a:pt x="7" y="33"/>
                  <a:pt x="11" y="49"/>
                </a:cubicBezTo>
                <a:cubicBezTo>
                  <a:pt x="12" y="52"/>
                  <a:pt x="13" y="55"/>
                  <a:pt x="14" y="58"/>
                </a:cubicBezTo>
                <a:cubicBezTo>
                  <a:pt x="22" y="76"/>
                  <a:pt x="30" y="94"/>
                  <a:pt x="39" y="111"/>
                </a:cubicBezTo>
                <a:cubicBezTo>
                  <a:pt x="44" y="111"/>
                  <a:pt x="44" y="111"/>
                  <a:pt x="44" y="111"/>
                </a:cubicBezTo>
                <a:cubicBezTo>
                  <a:pt x="35" y="92"/>
                  <a:pt x="28" y="72"/>
                  <a:pt x="22" y="52"/>
                </a:cubicBezTo>
                <a:cubicBezTo>
                  <a:pt x="18" y="44"/>
                  <a:pt x="15" y="36"/>
                  <a:pt x="11" y="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" name="CustomShape 25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00" dir="5400000" dist="254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5" name="PlaceHolder 26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5040" cy="2262600"/>
          </a:xfrm>
          <a:prstGeom prst="rect">
            <a:avLst/>
          </a:prstGeom>
        </p:spPr>
        <p:txBody>
          <a:bodyPr anchor="b">
            <a:normAutofit/>
          </a:bodyPr>
          <a:p>
            <a:pPr>
              <a:lnSpc>
                <a:spcPct val="100000"/>
              </a:lnSpc>
            </a:pPr>
            <a:r>
              <a:rPr b="0" lang="pl-PL" sz="5400" spc="-1" strike="noStrike">
                <a:solidFill>
                  <a:srgbClr val="262626"/>
                </a:solidFill>
                <a:latin typeface="Century Gothic"/>
              </a:rPr>
              <a:t>Kliknij, aby edytować styl</a:t>
            </a:r>
            <a:endParaRPr b="0" lang="pl-PL" sz="54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26" name="PlaceHolder 27"/>
          <p:cNvSpPr>
            <a:spLocks noGrp="1"/>
          </p:cNvSpPr>
          <p:nvPr>
            <p:ph type="dt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22B69E8-242F-45B8-BCC6-3E8953CBB798}" type="datetime">
              <a:rPr b="0" lang="pl-PL" sz="900" spc="-1" strike="noStrike">
                <a:solidFill>
                  <a:srgbClr val="8b8b8b"/>
                </a:solidFill>
                <a:latin typeface="Century Gothic"/>
              </a:rPr>
              <a:t>20-5-7</a:t>
            </a:fld>
            <a:endParaRPr b="0" lang="pl-PL" sz="900" spc="-1" strike="noStrike">
              <a:latin typeface="Times New Roman"/>
            </a:endParaRPr>
          </a:p>
        </p:txBody>
      </p:sp>
      <p:sp>
        <p:nvSpPr>
          <p:cNvPr id="27" name="PlaceHolder 28"/>
          <p:cNvSpPr>
            <a:spLocks noGrp="1"/>
          </p:cNvSpPr>
          <p:nvPr>
            <p:ph type="ftr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</p:spPr>
        <p:txBody>
          <a:bodyPr anchor="ctr"/>
          <a:p>
            <a:endParaRPr b="0" lang="pl-PL" sz="2400" spc="-1" strike="noStrike">
              <a:latin typeface="Times New Roman"/>
            </a:endParaRPr>
          </a:p>
        </p:txBody>
      </p:sp>
      <p:sp>
        <p:nvSpPr>
          <p:cNvPr id="28" name="CustomShape 29"/>
          <p:cNvSpPr/>
          <p:nvPr/>
        </p:nvSpPr>
        <p:spPr>
          <a:xfrm>
            <a:off x="0" y="4323960"/>
            <a:ext cx="1744200" cy="778320"/>
          </a:xfrm>
          <a:custGeom>
            <a:avLst/>
            <a:gdLst/>
            <a:ahLst/>
            <a:rect l="l" t="t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9" name="PlaceHolder 30"/>
          <p:cNvSpPr>
            <a:spLocks noGrp="1"/>
          </p:cNvSpPr>
          <p:nvPr>
            <p:ph type="sldNum"/>
          </p:nvPr>
        </p:nvSpPr>
        <p:spPr>
          <a:xfrm>
            <a:off x="531720" y="4529520"/>
            <a:ext cx="77940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73A1F4BF-E984-4952-9C6D-24D3478CC6B6}" type="slidenum">
              <a:rPr b="0" lang="pl-PL" sz="2000" spc="-1" strike="noStrike">
                <a:solidFill>
                  <a:srgbClr val="feffff"/>
                </a:solidFill>
                <a:latin typeface="Century Gothic"/>
              </a:rPr>
              <a:t>&lt;numer&gt;</a:t>
            </a:fld>
            <a:endParaRPr b="0" lang="pl-PL" sz="2000" spc="-1" strike="noStrike">
              <a:latin typeface="Times New Roman"/>
            </a:endParaRPr>
          </a:p>
        </p:txBody>
      </p:sp>
      <p:sp>
        <p:nvSpPr>
          <p:cNvPr id="30" name="PlaceHolder 31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Kliknij, aby edytować format tekstu konspektu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400" spc="-1" strike="noStrike">
                <a:solidFill>
                  <a:srgbClr val="404040"/>
                </a:solidFill>
                <a:latin typeface="Century Gothic"/>
              </a:rPr>
              <a:t>Drugi poziom konspektu</a:t>
            </a:r>
            <a:endParaRPr b="0" lang="pl-PL" sz="1400" spc="-1" strike="noStrike">
              <a:solidFill>
                <a:srgbClr val="404040"/>
              </a:solidFill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1200" spc="-1" strike="noStrike">
                <a:solidFill>
                  <a:srgbClr val="404040"/>
                </a:solidFill>
                <a:latin typeface="Century Gothic"/>
              </a:rPr>
              <a:t>Trzeci poziom konspektu</a:t>
            </a:r>
            <a:endParaRPr b="0" lang="pl-PL" sz="1200" spc="-1" strike="noStrike">
              <a:solidFill>
                <a:srgbClr val="404040"/>
              </a:solidFill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1200" spc="-1" strike="noStrike">
                <a:solidFill>
                  <a:srgbClr val="404040"/>
                </a:solidFill>
                <a:latin typeface="Century Gothic"/>
              </a:rPr>
              <a:t>Czwarty poziom konspektu</a:t>
            </a:r>
            <a:endParaRPr b="0" lang="pl-PL" sz="1200" spc="-1" strike="noStrike">
              <a:solidFill>
                <a:srgbClr val="404040"/>
              </a:solidFill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404040"/>
                </a:solidFill>
                <a:latin typeface="Century Gothic"/>
              </a:rPr>
              <a:t>Piąty poziom konspektu</a:t>
            </a:r>
            <a:endParaRPr b="0" lang="pl-PL" sz="2000" spc="-1" strike="noStrike">
              <a:solidFill>
                <a:srgbClr val="404040"/>
              </a:solidFill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404040"/>
                </a:solidFill>
                <a:latin typeface="Century Gothic"/>
              </a:rPr>
              <a:t>Szósty poziom konspektu</a:t>
            </a:r>
            <a:endParaRPr b="0" lang="pl-PL" sz="2000" spc="-1" strike="noStrike">
              <a:solidFill>
                <a:srgbClr val="404040"/>
              </a:solidFill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pc="-1" strike="noStrike">
                <a:solidFill>
                  <a:srgbClr val="404040"/>
                </a:solidFill>
                <a:latin typeface="Century Gothic"/>
              </a:rPr>
              <a:t>Siódmy poziom konspektu</a:t>
            </a:r>
            <a:endParaRPr b="0" lang="pl-PL" sz="20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stomShape 1"/>
          <p:cNvSpPr/>
          <p:nvPr/>
        </p:nvSpPr>
        <p:spPr>
          <a:xfrm>
            <a:off x="0" y="2575080"/>
            <a:ext cx="100440" cy="625680"/>
          </a:xfrm>
          <a:custGeom>
            <a:avLst/>
            <a:gdLst/>
            <a:ahLst/>
            <a:rect l="l" t="t" r="r" b="b"/>
            <a:pathLst>
              <a:path w="22" h="136">
                <a:moveTo>
                  <a:pt x="22" y="136"/>
                </a:moveTo>
                <a:cubicBezTo>
                  <a:pt x="20" y="117"/>
                  <a:pt x="19" y="99"/>
                  <a:pt x="17" y="80"/>
                </a:cubicBezTo>
                <a:cubicBezTo>
                  <a:pt x="11" y="54"/>
                  <a:pt x="6" y="27"/>
                  <a:pt x="0" y="0"/>
                </a:cubicBezTo>
                <a:cubicBezTo>
                  <a:pt x="0" y="35"/>
                  <a:pt x="0" y="35"/>
                  <a:pt x="0" y="35"/>
                </a:cubicBezTo>
                <a:cubicBezTo>
                  <a:pt x="6" y="64"/>
                  <a:pt x="13" y="94"/>
                  <a:pt x="20" y="124"/>
                </a:cubicBezTo>
                <a:cubicBezTo>
                  <a:pt x="20" y="128"/>
                  <a:pt x="21" y="132"/>
                  <a:pt x="22" y="136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2"/>
          <p:cNvSpPr/>
          <p:nvPr/>
        </p:nvSpPr>
        <p:spPr>
          <a:xfrm>
            <a:off x="128520" y="3156480"/>
            <a:ext cx="646200" cy="2322000"/>
          </a:xfrm>
          <a:custGeom>
            <a:avLst/>
            <a:gdLst/>
            <a:ahLst/>
            <a:rect l="l" t="t" r="r" b="b"/>
            <a:pathLst>
              <a:path w="140" h="504">
                <a:moveTo>
                  <a:pt x="86" y="350"/>
                </a:moveTo>
                <a:cubicBezTo>
                  <a:pt x="103" y="402"/>
                  <a:pt x="120" y="453"/>
                  <a:pt x="139" y="504"/>
                </a:cubicBezTo>
                <a:cubicBezTo>
                  <a:pt x="139" y="495"/>
                  <a:pt x="139" y="487"/>
                  <a:pt x="140" y="478"/>
                </a:cubicBezTo>
                <a:cubicBezTo>
                  <a:pt x="124" y="435"/>
                  <a:pt x="109" y="391"/>
                  <a:pt x="95" y="347"/>
                </a:cubicBezTo>
                <a:cubicBezTo>
                  <a:pt x="58" y="233"/>
                  <a:pt x="27" y="117"/>
                  <a:pt x="0" y="0"/>
                </a:cubicBezTo>
                <a:cubicBezTo>
                  <a:pt x="2" y="20"/>
                  <a:pt x="4" y="41"/>
                  <a:pt x="6" y="61"/>
                </a:cubicBezTo>
                <a:cubicBezTo>
                  <a:pt x="30" y="158"/>
                  <a:pt x="56" y="255"/>
                  <a:pt x="86" y="35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3"/>
          <p:cNvSpPr/>
          <p:nvPr/>
        </p:nvSpPr>
        <p:spPr>
          <a:xfrm>
            <a:off x="807120" y="5447160"/>
            <a:ext cx="609120" cy="1419840"/>
          </a:xfrm>
          <a:custGeom>
            <a:avLst/>
            <a:gdLst/>
            <a:ahLst/>
            <a:rect l="l" t="t" r="r" b="b"/>
            <a:pathLst>
              <a:path w="132" h="308">
                <a:moveTo>
                  <a:pt x="8" y="22"/>
                </a:moveTo>
                <a:cubicBezTo>
                  <a:pt x="5" y="15"/>
                  <a:pt x="2" y="8"/>
                  <a:pt x="0" y="0"/>
                </a:cubicBezTo>
                <a:cubicBezTo>
                  <a:pt x="0" y="10"/>
                  <a:pt x="0" y="19"/>
                  <a:pt x="0" y="29"/>
                </a:cubicBezTo>
                <a:cubicBezTo>
                  <a:pt x="21" y="85"/>
                  <a:pt x="44" y="140"/>
                  <a:pt x="68" y="194"/>
                </a:cubicBezTo>
                <a:cubicBezTo>
                  <a:pt x="85" y="232"/>
                  <a:pt x="104" y="270"/>
                  <a:pt x="123" y="308"/>
                </a:cubicBezTo>
                <a:cubicBezTo>
                  <a:pt x="132" y="308"/>
                  <a:pt x="132" y="308"/>
                  <a:pt x="132" y="308"/>
                </a:cubicBezTo>
                <a:cubicBezTo>
                  <a:pt x="113" y="269"/>
                  <a:pt x="94" y="230"/>
                  <a:pt x="77" y="190"/>
                </a:cubicBezTo>
                <a:cubicBezTo>
                  <a:pt x="52" y="135"/>
                  <a:pt x="29" y="79"/>
                  <a:pt x="8" y="22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4"/>
          <p:cNvSpPr/>
          <p:nvPr/>
        </p:nvSpPr>
        <p:spPr>
          <a:xfrm>
            <a:off x="959760" y="6503760"/>
            <a:ext cx="171000" cy="363240"/>
          </a:xfrm>
          <a:custGeom>
            <a:avLst/>
            <a:gdLst/>
            <a:ahLst/>
            <a:rect l="l" t="t" r="r" b="b"/>
            <a:pathLst>
              <a:path w="37" h="79">
                <a:moveTo>
                  <a:pt x="28" y="79"/>
                </a:moveTo>
                <a:cubicBezTo>
                  <a:pt x="37" y="79"/>
                  <a:pt x="37" y="79"/>
                  <a:pt x="37" y="79"/>
                </a:cubicBezTo>
                <a:cubicBezTo>
                  <a:pt x="24" y="53"/>
                  <a:pt x="12" y="27"/>
                  <a:pt x="0" y="0"/>
                </a:cubicBezTo>
                <a:cubicBezTo>
                  <a:pt x="8" y="27"/>
                  <a:pt x="17" y="53"/>
                  <a:pt x="28" y="79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5"/>
          <p:cNvSpPr/>
          <p:nvPr/>
        </p:nvSpPr>
        <p:spPr>
          <a:xfrm>
            <a:off x="100800" y="3201120"/>
            <a:ext cx="821520" cy="3328200"/>
          </a:xfrm>
          <a:custGeom>
            <a:avLst/>
            <a:gdLst/>
            <a:ahLst/>
            <a:rect l="l" t="t" r="r" b="b"/>
            <a:pathLst>
              <a:path w="178" h="722">
                <a:moveTo>
                  <a:pt x="162" y="660"/>
                </a:moveTo>
                <a:cubicBezTo>
                  <a:pt x="145" y="618"/>
                  <a:pt x="130" y="576"/>
                  <a:pt x="116" y="534"/>
                </a:cubicBezTo>
                <a:cubicBezTo>
                  <a:pt x="84" y="437"/>
                  <a:pt x="59" y="337"/>
                  <a:pt x="40" y="236"/>
                </a:cubicBezTo>
                <a:cubicBezTo>
                  <a:pt x="29" y="175"/>
                  <a:pt x="20" y="113"/>
                  <a:pt x="12" y="51"/>
                </a:cubicBezTo>
                <a:cubicBezTo>
                  <a:pt x="8" y="34"/>
                  <a:pt x="4" y="17"/>
                  <a:pt x="0" y="0"/>
                </a:cubicBezTo>
                <a:cubicBezTo>
                  <a:pt x="8" y="79"/>
                  <a:pt x="19" y="159"/>
                  <a:pt x="33" y="237"/>
                </a:cubicBezTo>
                <a:cubicBezTo>
                  <a:pt x="51" y="339"/>
                  <a:pt x="76" y="439"/>
                  <a:pt x="107" y="537"/>
                </a:cubicBezTo>
                <a:cubicBezTo>
                  <a:pt x="123" y="586"/>
                  <a:pt x="141" y="634"/>
                  <a:pt x="160" y="681"/>
                </a:cubicBezTo>
                <a:cubicBezTo>
                  <a:pt x="166" y="695"/>
                  <a:pt x="172" y="708"/>
                  <a:pt x="178" y="722"/>
                </a:cubicBezTo>
                <a:cubicBezTo>
                  <a:pt x="176" y="717"/>
                  <a:pt x="175" y="713"/>
                  <a:pt x="174" y="708"/>
                </a:cubicBezTo>
                <a:cubicBezTo>
                  <a:pt x="169" y="692"/>
                  <a:pt x="165" y="676"/>
                  <a:pt x="162" y="66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6"/>
          <p:cNvSpPr/>
          <p:nvPr/>
        </p:nvSpPr>
        <p:spPr>
          <a:xfrm>
            <a:off x="22320" y="228600"/>
            <a:ext cx="105840" cy="2927520"/>
          </a:xfrm>
          <a:custGeom>
            <a:avLst/>
            <a:gdLst/>
            <a:ahLst/>
            <a:rect l="l" t="t" r="r" b="b"/>
            <a:pathLst>
              <a:path w="23" h="635">
                <a:moveTo>
                  <a:pt x="11" y="577"/>
                </a:moveTo>
                <a:cubicBezTo>
                  <a:pt x="12" y="581"/>
                  <a:pt x="12" y="585"/>
                  <a:pt x="12" y="589"/>
                </a:cubicBezTo>
                <a:cubicBezTo>
                  <a:pt x="15" y="603"/>
                  <a:pt x="19" y="617"/>
                  <a:pt x="22" y="632"/>
                </a:cubicBezTo>
                <a:cubicBezTo>
                  <a:pt x="22" y="633"/>
                  <a:pt x="22" y="634"/>
                  <a:pt x="23" y="635"/>
                </a:cubicBezTo>
                <a:cubicBezTo>
                  <a:pt x="21" y="615"/>
                  <a:pt x="19" y="596"/>
                  <a:pt x="17" y="576"/>
                </a:cubicBezTo>
                <a:cubicBezTo>
                  <a:pt x="9" y="474"/>
                  <a:pt x="5" y="372"/>
                  <a:pt x="5" y="269"/>
                </a:cubicBezTo>
                <a:cubicBezTo>
                  <a:pt x="6" y="179"/>
                  <a:pt x="9" y="90"/>
                  <a:pt x="1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89"/>
                  <a:pt x="2" y="179"/>
                  <a:pt x="1" y="269"/>
                </a:cubicBezTo>
                <a:cubicBezTo>
                  <a:pt x="0" y="372"/>
                  <a:pt x="3" y="474"/>
                  <a:pt x="11" y="577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7"/>
          <p:cNvSpPr/>
          <p:nvPr/>
        </p:nvSpPr>
        <p:spPr>
          <a:xfrm>
            <a:off x="78120" y="2944080"/>
            <a:ext cx="77760" cy="493560"/>
          </a:xfrm>
          <a:custGeom>
            <a:avLst/>
            <a:gdLst/>
            <a:ahLst/>
            <a:rect l="l" t="t" r="r" b="b"/>
            <a:pathLst>
              <a:path w="17" h="107">
                <a:moveTo>
                  <a:pt x="0" y="0"/>
                </a:moveTo>
                <a:cubicBezTo>
                  <a:pt x="2" y="19"/>
                  <a:pt x="3" y="37"/>
                  <a:pt x="5" y="56"/>
                </a:cubicBezTo>
                <a:cubicBezTo>
                  <a:pt x="9" y="73"/>
                  <a:pt x="13" y="90"/>
                  <a:pt x="17" y="107"/>
                </a:cubicBezTo>
                <a:cubicBezTo>
                  <a:pt x="15" y="87"/>
                  <a:pt x="13" y="66"/>
                  <a:pt x="11" y="46"/>
                </a:cubicBezTo>
                <a:cubicBezTo>
                  <a:pt x="10" y="45"/>
                  <a:pt x="10" y="44"/>
                  <a:pt x="10" y="43"/>
                </a:cubicBezTo>
                <a:cubicBezTo>
                  <a:pt x="7" y="28"/>
                  <a:pt x="3" y="1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CustomShape 8"/>
          <p:cNvSpPr/>
          <p:nvPr/>
        </p:nvSpPr>
        <p:spPr>
          <a:xfrm>
            <a:off x="769680" y="5478840"/>
            <a:ext cx="189720" cy="1024560"/>
          </a:xfrm>
          <a:custGeom>
            <a:avLst/>
            <a:gdLst/>
            <a:ahLst/>
            <a:rect l="l" t="t" r="r" b="b"/>
            <a:pathLst>
              <a:path w="41" h="222">
                <a:moveTo>
                  <a:pt x="0" y="0"/>
                </a:moveTo>
                <a:cubicBezTo>
                  <a:pt x="0" y="31"/>
                  <a:pt x="2" y="62"/>
                  <a:pt x="5" y="93"/>
                </a:cubicBezTo>
                <a:cubicBezTo>
                  <a:pt x="8" y="117"/>
                  <a:pt x="12" y="142"/>
                  <a:pt x="17" y="166"/>
                </a:cubicBezTo>
                <a:cubicBezTo>
                  <a:pt x="19" y="172"/>
                  <a:pt x="22" y="178"/>
                  <a:pt x="24" y="184"/>
                </a:cubicBezTo>
                <a:cubicBezTo>
                  <a:pt x="30" y="197"/>
                  <a:pt x="35" y="209"/>
                  <a:pt x="41" y="222"/>
                </a:cubicBezTo>
                <a:cubicBezTo>
                  <a:pt x="40" y="219"/>
                  <a:pt x="39" y="215"/>
                  <a:pt x="38" y="212"/>
                </a:cubicBezTo>
                <a:cubicBezTo>
                  <a:pt x="26" y="172"/>
                  <a:pt x="18" y="132"/>
                  <a:pt x="13" y="92"/>
                </a:cubicBezTo>
                <a:cubicBezTo>
                  <a:pt x="11" y="68"/>
                  <a:pt x="9" y="45"/>
                  <a:pt x="8" y="22"/>
                </a:cubicBezTo>
                <a:cubicBezTo>
                  <a:pt x="8" y="21"/>
                  <a:pt x="7" y="20"/>
                  <a:pt x="7" y="18"/>
                </a:cubicBezTo>
                <a:cubicBezTo>
                  <a:pt x="5" y="12"/>
                  <a:pt x="2" y="6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9"/>
          <p:cNvSpPr/>
          <p:nvPr/>
        </p:nvSpPr>
        <p:spPr>
          <a:xfrm>
            <a:off x="775440" y="1398960"/>
            <a:ext cx="2075760" cy="4047840"/>
          </a:xfrm>
          <a:custGeom>
            <a:avLst/>
            <a:gdLst/>
            <a:ahLst/>
            <a:rect l="l" t="t" r="r" b="b"/>
            <a:pathLst>
              <a:path w="450" h="878">
                <a:moveTo>
                  <a:pt x="7" y="854"/>
                </a:moveTo>
                <a:cubicBezTo>
                  <a:pt x="10" y="772"/>
                  <a:pt x="26" y="691"/>
                  <a:pt x="50" y="613"/>
                </a:cubicBezTo>
                <a:cubicBezTo>
                  <a:pt x="75" y="535"/>
                  <a:pt x="109" y="460"/>
                  <a:pt x="149" y="388"/>
                </a:cubicBezTo>
                <a:cubicBezTo>
                  <a:pt x="189" y="316"/>
                  <a:pt x="235" y="248"/>
                  <a:pt x="285" y="183"/>
                </a:cubicBezTo>
                <a:cubicBezTo>
                  <a:pt x="310" y="151"/>
                  <a:pt x="337" y="119"/>
                  <a:pt x="364" y="89"/>
                </a:cubicBezTo>
                <a:cubicBezTo>
                  <a:pt x="378" y="74"/>
                  <a:pt x="392" y="58"/>
                  <a:pt x="406" y="44"/>
                </a:cubicBezTo>
                <a:cubicBezTo>
                  <a:pt x="421" y="29"/>
                  <a:pt x="435" y="15"/>
                  <a:pt x="450" y="1"/>
                </a:cubicBezTo>
                <a:cubicBezTo>
                  <a:pt x="450" y="0"/>
                  <a:pt x="450" y="0"/>
                  <a:pt x="450" y="0"/>
                </a:cubicBezTo>
                <a:cubicBezTo>
                  <a:pt x="434" y="14"/>
                  <a:pt x="420" y="28"/>
                  <a:pt x="405" y="43"/>
                </a:cubicBezTo>
                <a:cubicBezTo>
                  <a:pt x="391" y="57"/>
                  <a:pt x="377" y="72"/>
                  <a:pt x="363" y="88"/>
                </a:cubicBezTo>
                <a:cubicBezTo>
                  <a:pt x="335" y="118"/>
                  <a:pt x="308" y="149"/>
                  <a:pt x="283" y="181"/>
                </a:cubicBezTo>
                <a:cubicBezTo>
                  <a:pt x="232" y="246"/>
                  <a:pt x="185" y="314"/>
                  <a:pt x="145" y="386"/>
                </a:cubicBezTo>
                <a:cubicBezTo>
                  <a:pt x="104" y="457"/>
                  <a:pt x="70" y="533"/>
                  <a:pt x="45" y="611"/>
                </a:cubicBezTo>
                <a:cubicBezTo>
                  <a:pt x="19" y="690"/>
                  <a:pt x="3" y="771"/>
                  <a:pt x="0" y="854"/>
                </a:cubicBezTo>
                <a:cubicBezTo>
                  <a:pt x="0" y="856"/>
                  <a:pt x="0" y="857"/>
                  <a:pt x="0" y="859"/>
                </a:cubicBezTo>
                <a:cubicBezTo>
                  <a:pt x="2" y="865"/>
                  <a:pt x="4" y="872"/>
                  <a:pt x="7" y="878"/>
                </a:cubicBezTo>
                <a:cubicBezTo>
                  <a:pt x="7" y="870"/>
                  <a:pt x="7" y="862"/>
                  <a:pt x="7" y="85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10"/>
          <p:cNvSpPr/>
          <p:nvPr/>
        </p:nvSpPr>
        <p:spPr>
          <a:xfrm>
            <a:off x="922680" y="6530040"/>
            <a:ext cx="161640" cy="336960"/>
          </a:xfrm>
          <a:custGeom>
            <a:avLst/>
            <a:gdLst/>
            <a:ahLst/>
            <a:rect l="l" t="t" r="r" b="b"/>
            <a:pathLst>
              <a:path w="35" h="73">
                <a:moveTo>
                  <a:pt x="0" y="0"/>
                </a:moveTo>
                <a:cubicBezTo>
                  <a:pt x="7" y="24"/>
                  <a:pt x="16" y="49"/>
                  <a:pt x="26" y="73"/>
                </a:cubicBezTo>
                <a:cubicBezTo>
                  <a:pt x="35" y="73"/>
                  <a:pt x="35" y="73"/>
                  <a:pt x="35" y="73"/>
                </a:cubicBezTo>
                <a:cubicBezTo>
                  <a:pt x="23" y="49"/>
                  <a:pt x="11" y="2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CustomShape 11"/>
          <p:cNvSpPr/>
          <p:nvPr/>
        </p:nvSpPr>
        <p:spPr>
          <a:xfrm>
            <a:off x="769680" y="5359320"/>
            <a:ext cx="37080" cy="221400"/>
          </a:xfrm>
          <a:custGeom>
            <a:avLst/>
            <a:gdLst/>
            <a:ahLst/>
            <a:rect l="l" t="t" r="r" b="b"/>
            <a:pathLst>
              <a:path w="8" h="48">
                <a:moveTo>
                  <a:pt x="7" y="44"/>
                </a:moveTo>
                <a:cubicBezTo>
                  <a:pt x="7" y="46"/>
                  <a:pt x="8" y="47"/>
                  <a:pt x="8" y="48"/>
                </a:cubicBezTo>
                <a:cubicBezTo>
                  <a:pt x="8" y="38"/>
                  <a:pt x="8" y="29"/>
                  <a:pt x="8" y="19"/>
                </a:cubicBezTo>
                <a:cubicBezTo>
                  <a:pt x="5" y="13"/>
                  <a:pt x="3" y="6"/>
                  <a:pt x="1" y="0"/>
                </a:cubicBezTo>
                <a:cubicBezTo>
                  <a:pt x="0" y="9"/>
                  <a:pt x="0" y="17"/>
                  <a:pt x="0" y="26"/>
                </a:cubicBezTo>
                <a:cubicBezTo>
                  <a:pt x="2" y="32"/>
                  <a:pt x="5" y="38"/>
                  <a:pt x="7" y="4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CustomShape 12"/>
          <p:cNvSpPr/>
          <p:nvPr/>
        </p:nvSpPr>
        <p:spPr>
          <a:xfrm>
            <a:off x="849960" y="6244560"/>
            <a:ext cx="238320" cy="622080"/>
          </a:xfrm>
          <a:custGeom>
            <a:avLst/>
            <a:gdLst/>
            <a:ahLst/>
            <a:rect l="l" t="t" r="r" b="b"/>
            <a:pathLst>
              <a:path w="52" h="135">
                <a:moveTo>
                  <a:pt x="7" y="18"/>
                </a:moveTo>
                <a:cubicBezTo>
                  <a:pt x="5" y="12"/>
                  <a:pt x="2" y="6"/>
                  <a:pt x="0" y="0"/>
                </a:cubicBezTo>
                <a:cubicBezTo>
                  <a:pt x="3" y="16"/>
                  <a:pt x="7" y="32"/>
                  <a:pt x="12" y="48"/>
                </a:cubicBezTo>
                <a:cubicBezTo>
                  <a:pt x="13" y="53"/>
                  <a:pt x="14" y="57"/>
                  <a:pt x="16" y="62"/>
                </a:cubicBezTo>
                <a:cubicBezTo>
                  <a:pt x="27" y="86"/>
                  <a:pt x="39" y="111"/>
                  <a:pt x="51" y="135"/>
                </a:cubicBezTo>
                <a:cubicBezTo>
                  <a:pt x="52" y="135"/>
                  <a:pt x="52" y="135"/>
                  <a:pt x="52" y="135"/>
                </a:cubicBezTo>
                <a:cubicBezTo>
                  <a:pt x="41" y="109"/>
                  <a:pt x="32" y="83"/>
                  <a:pt x="24" y="56"/>
                </a:cubicBezTo>
                <a:cubicBezTo>
                  <a:pt x="18" y="43"/>
                  <a:pt x="13" y="31"/>
                  <a:pt x="7" y="18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CustomShape 13"/>
          <p:cNvSpPr/>
          <p:nvPr/>
        </p:nvSpPr>
        <p:spPr>
          <a:xfrm>
            <a:off x="27360" y="-720"/>
            <a:ext cx="493920" cy="4400640"/>
          </a:xfrm>
          <a:custGeom>
            <a:avLst/>
            <a:gdLst/>
            <a:ahLst/>
            <a:rect l="l" t="t" r="r" b="b"/>
            <a:pathLst>
              <a:path w="103" h="920">
                <a:moveTo>
                  <a:pt x="7" y="210"/>
                </a:moveTo>
                <a:cubicBezTo>
                  <a:pt x="11" y="288"/>
                  <a:pt x="17" y="367"/>
                  <a:pt x="26" y="445"/>
                </a:cubicBezTo>
                <a:cubicBezTo>
                  <a:pt x="34" y="523"/>
                  <a:pt x="44" y="601"/>
                  <a:pt x="57" y="679"/>
                </a:cubicBezTo>
                <a:cubicBezTo>
                  <a:pt x="69" y="757"/>
                  <a:pt x="84" y="834"/>
                  <a:pt x="101" y="911"/>
                </a:cubicBezTo>
                <a:cubicBezTo>
                  <a:pt x="102" y="914"/>
                  <a:pt x="103" y="917"/>
                  <a:pt x="103" y="920"/>
                </a:cubicBezTo>
                <a:cubicBezTo>
                  <a:pt x="102" y="905"/>
                  <a:pt x="100" y="889"/>
                  <a:pt x="99" y="874"/>
                </a:cubicBezTo>
                <a:cubicBezTo>
                  <a:pt x="99" y="871"/>
                  <a:pt x="99" y="868"/>
                  <a:pt x="99" y="866"/>
                </a:cubicBezTo>
                <a:cubicBezTo>
                  <a:pt x="85" y="803"/>
                  <a:pt x="73" y="741"/>
                  <a:pt x="63" y="678"/>
                </a:cubicBezTo>
                <a:cubicBezTo>
                  <a:pt x="50" y="600"/>
                  <a:pt x="39" y="523"/>
                  <a:pt x="30" y="444"/>
                </a:cubicBezTo>
                <a:cubicBezTo>
                  <a:pt x="21" y="366"/>
                  <a:pt x="14" y="288"/>
                  <a:pt x="9" y="209"/>
                </a:cubicBezTo>
                <a:cubicBezTo>
                  <a:pt x="7" y="170"/>
                  <a:pt x="5" y="131"/>
                  <a:pt x="3" y="92"/>
                </a:cubicBezTo>
                <a:cubicBezTo>
                  <a:pt x="2" y="61"/>
                  <a:pt x="1" y="31"/>
                  <a:pt x="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1"/>
                  <a:pt x="1" y="61"/>
                  <a:pt x="1" y="92"/>
                </a:cubicBezTo>
                <a:cubicBezTo>
                  <a:pt x="3" y="131"/>
                  <a:pt x="4" y="170"/>
                  <a:pt x="7" y="21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CustomShape 14"/>
          <p:cNvSpPr/>
          <p:nvPr/>
        </p:nvSpPr>
        <p:spPr>
          <a:xfrm>
            <a:off x="550440" y="4316400"/>
            <a:ext cx="423000" cy="1580400"/>
          </a:xfrm>
          <a:custGeom>
            <a:avLst/>
            <a:gdLst/>
            <a:ahLst/>
            <a:rect l="l" t="t" r="r" b="b"/>
            <a:pathLst>
              <a:path w="88" h="330">
                <a:moveTo>
                  <a:pt x="53" y="229"/>
                </a:moveTo>
                <a:cubicBezTo>
                  <a:pt x="64" y="263"/>
                  <a:pt x="75" y="297"/>
                  <a:pt x="88" y="330"/>
                </a:cubicBezTo>
                <a:cubicBezTo>
                  <a:pt x="88" y="323"/>
                  <a:pt x="88" y="315"/>
                  <a:pt x="88" y="308"/>
                </a:cubicBezTo>
                <a:cubicBezTo>
                  <a:pt x="88" y="307"/>
                  <a:pt x="88" y="305"/>
                  <a:pt x="88" y="304"/>
                </a:cubicBezTo>
                <a:cubicBezTo>
                  <a:pt x="79" y="278"/>
                  <a:pt x="70" y="252"/>
                  <a:pt x="62" y="226"/>
                </a:cubicBezTo>
                <a:cubicBezTo>
                  <a:pt x="38" y="152"/>
                  <a:pt x="17" y="76"/>
                  <a:pt x="0" y="0"/>
                </a:cubicBezTo>
                <a:cubicBezTo>
                  <a:pt x="2" y="21"/>
                  <a:pt x="4" y="42"/>
                  <a:pt x="7" y="63"/>
                </a:cubicBezTo>
                <a:cubicBezTo>
                  <a:pt x="21" y="119"/>
                  <a:pt x="36" y="174"/>
                  <a:pt x="53" y="22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15"/>
          <p:cNvSpPr/>
          <p:nvPr/>
        </p:nvSpPr>
        <p:spPr>
          <a:xfrm>
            <a:off x="1006200" y="5862600"/>
            <a:ext cx="430560" cy="990360"/>
          </a:xfrm>
          <a:custGeom>
            <a:avLst/>
            <a:gdLst/>
            <a:ahLst/>
            <a:rect l="l" t="t" r="r" b="b"/>
            <a:pathLst>
              <a:path w="90" h="207">
                <a:moveTo>
                  <a:pt x="6" y="15"/>
                </a:moveTo>
                <a:cubicBezTo>
                  <a:pt x="4" y="10"/>
                  <a:pt x="2" y="5"/>
                  <a:pt x="0" y="0"/>
                </a:cubicBezTo>
                <a:cubicBezTo>
                  <a:pt x="0" y="9"/>
                  <a:pt x="0" y="19"/>
                  <a:pt x="1" y="29"/>
                </a:cubicBezTo>
                <a:cubicBezTo>
                  <a:pt x="14" y="62"/>
                  <a:pt x="27" y="95"/>
                  <a:pt x="42" y="127"/>
                </a:cubicBezTo>
                <a:cubicBezTo>
                  <a:pt x="54" y="154"/>
                  <a:pt x="67" y="181"/>
                  <a:pt x="80" y="207"/>
                </a:cubicBezTo>
                <a:cubicBezTo>
                  <a:pt x="90" y="207"/>
                  <a:pt x="90" y="207"/>
                  <a:pt x="90" y="207"/>
                </a:cubicBezTo>
                <a:cubicBezTo>
                  <a:pt x="76" y="180"/>
                  <a:pt x="63" y="152"/>
                  <a:pt x="50" y="123"/>
                </a:cubicBezTo>
                <a:cubicBezTo>
                  <a:pt x="34" y="88"/>
                  <a:pt x="20" y="51"/>
                  <a:pt x="6" y="1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CustomShape 16"/>
          <p:cNvSpPr/>
          <p:nvPr/>
        </p:nvSpPr>
        <p:spPr>
          <a:xfrm>
            <a:off x="521640" y="4364280"/>
            <a:ext cx="551520" cy="2235600"/>
          </a:xfrm>
          <a:custGeom>
            <a:avLst/>
            <a:gdLst/>
            <a:ahLst/>
            <a:rect l="l" t="t" r="r" b="b"/>
            <a:pathLst>
              <a:path w="115" h="467">
                <a:moveTo>
                  <a:pt x="101" y="409"/>
                </a:moveTo>
                <a:cubicBezTo>
                  <a:pt x="93" y="388"/>
                  <a:pt x="85" y="366"/>
                  <a:pt x="78" y="344"/>
                </a:cubicBezTo>
                <a:cubicBezTo>
                  <a:pt x="57" y="281"/>
                  <a:pt x="41" y="216"/>
                  <a:pt x="29" y="151"/>
                </a:cubicBezTo>
                <a:cubicBezTo>
                  <a:pt x="22" y="119"/>
                  <a:pt x="17" y="86"/>
                  <a:pt x="13" y="53"/>
                </a:cubicBezTo>
                <a:cubicBezTo>
                  <a:pt x="9" y="35"/>
                  <a:pt x="4" y="18"/>
                  <a:pt x="0" y="0"/>
                </a:cubicBezTo>
                <a:cubicBezTo>
                  <a:pt x="5" y="51"/>
                  <a:pt x="12" y="102"/>
                  <a:pt x="21" y="152"/>
                </a:cubicBezTo>
                <a:cubicBezTo>
                  <a:pt x="33" y="218"/>
                  <a:pt x="49" y="283"/>
                  <a:pt x="69" y="347"/>
                </a:cubicBezTo>
                <a:cubicBezTo>
                  <a:pt x="79" y="378"/>
                  <a:pt x="90" y="410"/>
                  <a:pt x="103" y="441"/>
                </a:cubicBezTo>
                <a:cubicBezTo>
                  <a:pt x="107" y="449"/>
                  <a:pt x="111" y="458"/>
                  <a:pt x="115" y="467"/>
                </a:cubicBezTo>
                <a:cubicBezTo>
                  <a:pt x="114" y="464"/>
                  <a:pt x="113" y="461"/>
                  <a:pt x="112" y="458"/>
                </a:cubicBezTo>
                <a:cubicBezTo>
                  <a:pt x="108" y="442"/>
                  <a:pt x="104" y="425"/>
                  <a:pt x="101" y="40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CustomShape 17"/>
          <p:cNvSpPr/>
          <p:nvPr/>
        </p:nvSpPr>
        <p:spPr>
          <a:xfrm>
            <a:off x="468000" y="1289160"/>
            <a:ext cx="173880" cy="3026880"/>
          </a:xfrm>
          <a:custGeom>
            <a:avLst/>
            <a:gdLst/>
            <a:ahLst/>
            <a:rect l="l" t="t" r="r" b="b"/>
            <a:pathLst>
              <a:path w="36" h="633">
                <a:moveTo>
                  <a:pt x="17" y="633"/>
                </a:moveTo>
                <a:cubicBezTo>
                  <a:pt x="15" y="621"/>
                  <a:pt x="14" y="609"/>
                  <a:pt x="13" y="597"/>
                </a:cubicBezTo>
                <a:cubicBezTo>
                  <a:pt x="8" y="530"/>
                  <a:pt x="5" y="464"/>
                  <a:pt x="5" y="398"/>
                </a:cubicBezTo>
                <a:cubicBezTo>
                  <a:pt x="5" y="331"/>
                  <a:pt x="8" y="265"/>
                  <a:pt x="13" y="198"/>
                </a:cubicBezTo>
                <a:cubicBezTo>
                  <a:pt x="15" y="165"/>
                  <a:pt x="18" y="132"/>
                  <a:pt x="22" y="99"/>
                </a:cubicBezTo>
                <a:cubicBezTo>
                  <a:pt x="26" y="66"/>
                  <a:pt x="30" y="33"/>
                  <a:pt x="36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29" y="33"/>
                  <a:pt x="24" y="66"/>
                  <a:pt x="20" y="99"/>
                </a:cubicBezTo>
                <a:cubicBezTo>
                  <a:pt x="16" y="132"/>
                  <a:pt x="13" y="165"/>
                  <a:pt x="10" y="198"/>
                </a:cubicBezTo>
                <a:cubicBezTo>
                  <a:pt x="4" y="264"/>
                  <a:pt x="1" y="331"/>
                  <a:pt x="1" y="398"/>
                </a:cubicBezTo>
                <a:cubicBezTo>
                  <a:pt x="0" y="461"/>
                  <a:pt x="2" y="525"/>
                  <a:pt x="7" y="589"/>
                </a:cubicBezTo>
                <a:cubicBezTo>
                  <a:pt x="10" y="603"/>
                  <a:pt x="13" y="618"/>
                  <a:pt x="16" y="632"/>
                </a:cubicBezTo>
                <a:cubicBezTo>
                  <a:pt x="16" y="632"/>
                  <a:pt x="17" y="633"/>
                  <a:pt x="17" y="63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CustomShape 18"/>
          <p:cNvSpPr/>
          <p:nvPr/>
        </p:nvSpPr>
        <p:spPr>
          <a:xfrm>
            <a:off x="1111680" y="6571440"/>
            <a:ext cx="133920" cy="281160"/>
          </a:xfrm>
          <a:custGeom>
            <a:avLst/>
            <a:gdLst/>
            <a:ahLst/>
            <a:rect l="l" t="t" r="r" b="b"/>
            <a:pathLst>
              <a:path w="28" h="59">
                <a:moveTo>
                  <a:pt x="22" y="59"/>
                </a:moveTo>
                <a:cubicBezTo>
                  <a:pt x="28" y="59"/>
                  <a:pt x="28" y="59"/>
                  <a:pt x="28" y="59"/>
                </a:cubicBezTo>
                <a:cubicBezTo>
                  <a:pt x="18" y="40"/>
                  <a:pt x="9" y="20"/>
                  <a:pt x="0" y="0"/>
                </a:cubicBezTo>
                <a:cubicBezTo>
                  <a:pt x="6" y="20"/>
                  <a:pt x="13" y="40"/>
                  <a:pt x="22" y="5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19"/>
          <p:cNvSpPr/>
          <p:nvPr/>
        </p:nvSpPr>
        <p:spPr>
          <a:xfrm>
            <a:off x="502560" y="4107600"/>
            <a:ext cx="82080" cy="511200"/>
          </a:xfrm>
          <a:custGeom>
            <a:avLst/>
            <a:gdLst/>
            <a:ahLst/>
            <a:rect l="l" t="t" r="r" b="b"/>
            <a:pathLst>
              <a:path w="17" h="107">
                <a:moveTo>
                  <a:pt x="4" y="54"/>
                </a:moveTo>
                <a:cubicBezTo>
                  <a:pt x="8" y="72"/>
                  <a:pt x="13" y="89"/>
                  <a:pt x="17" y="107"/>
                </a:cubicBezTo>
                <a:cubicBezTo>
                  <a:pt x="14" y="86"/>
                  <a:pt x="12" y="65"/>
                  <a:pt x="10" y="44"/>
                </a:cubicBezTo>
                <a:cubicBezTo>
                  <a:pt x="10" y="44"/>
                  <a:pt x="9" y="43"/>
                  <a:pt x="9" y="43"/>
                </a:cubicBezTo>
                <a:cubicBezTo>
                  <a:pt x="6" y="29"/>
                  <a:pt x="3" y="14"/>
                  <a:pt x="0" y="0"/>
                </a:cubicBezTo>
                <a:cubicBezTo>
                  <a:pt x="0" y="2"/>
                  <a:pt x="0" y="5"/>
                  <a:pt x="0" y="8"/>
                </a:cubicBezTo>
                <a:cubicBezTo>
                  <a:pt x="1" y="23"/>
                  <a:pt x="3" y="39"/>
                  <a:pt x="4" y="5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CustomShape 20"/>
          <p:cNvSpPr/>
          <p:nvPr/>
        </p:nvSpPr>
        <p:spPr>
          <a:xfrm>
            <a:off x="973800" y="3145680"/>
            <a:ext cx="1409760" cy="2716560"/>
          </a:xfrm>
          <a:custGeom>
            <a:avLst/>
            <a:gdLst/>
            <a:ahLst/>
            <a:rect l="l" t="t" r="r" b="b"/>
            <a:pathLst>
              <a:path w="294" h="568">
                <a:moveTo>
                  <a:pt x="8" y="553"/>
                </a:moveTo>
                <a:cubicBezTo>
                  <a:pt x="9" y="501"/>
                  <a:pt x="19" y="448"/>
                  <a:pt x="35" y="397"/>
                </a:cubicBezTo>
                <a:cubicBezTo>
                  <a:pt x="51" y="347"/>
                  <a:pt x="73" y="298"/>
                  <a:pt x="99" y="252"/>
                </a:cubicBezTo>
                <a:cubicBezTo>
                  <a:pt x="124" y="205"/>
                  <a:pt x="154" y="161"/>
                  <a:pt x="187" y="119"/>
                </a:cubicBezTo>
                <a:cubicBezTo>
                  <a:pt x="203" y="98"/>
                  <a:pt x="220" y="77"/>
                  <a:pt x="238" y="58"/>
                </a:cubicBezTo>
                <a:cubicBezTo>
                  <a:pt x="247" y="48"/>
                  <a:pt x="256" y="38"/>
                  <a:pt x="265" y="28"/>
                </a:cubicBezTo>
                <a:cubicBezTo>
                  <a:pt x="274" y="19"/>
                  <a:pt x="284" y="9"/>
                  <a:pt x="294" y="0"/>
                </a:cubicBezTo>
                <a:cubicBezTo>
                  <a:pt x="293" y="0"/>
                  <a:pt x="293" y="0"/>
                  <a:pt x="293" y="0"/>
                </a:cubicBezTo>
                <a:cubicBezTo>
                  <a:pt x="283" y="9"/>
                  <a:pt x="273" y="18"/>
                  <a:pt x="264" y="27"/>
                </a:cubicBezTo>
                <a:cubicBezTo>
                  <a:pt x="255" y="37"/>
                  <a:pt x="246" y="47"/>
                  <a:pt x="237" y="56"/>
                </a:cubicBezTo>
                <a:cubicBezTo>
                  <a:pt x="218" y="76"/>
                  <a:pt x="201" y="96"/>
                  <a:pt x="185" y="117"/>
                </a:cubicBezTo>
                <a:cubicBezTo>
                  <a:pt x="151" y="159"/>
                  <a:pt x="121" y="203"/>
                  <a:pt x="95" y="249"/>
                </a:cubicBezTo>
                <a:cubicBezTo>
                  <a:pt x="68" y="296"/>
                  <a:pt x="46" y="345"/>
                  <a:pt x="30" y="396"/>
                </a:cubicBezTo>
                <a:cubicBezTo>
                  <a:pt x="13" y="445"/>
                  <a:pt x="3" y="497"/>
                  <a:pt x="0" y="549"/>
                </a:cubicBezTo>
                <a:cubicBezTo>
                  <a:pt x="3" y="555"/>
                  <a:pt x="5" y="561"/>
                  <a:pt x="7" y="568"/>
                </a:cubicBezTo>
                <a:cubicBezTo>
                  <a:pt x="7" y="563"/>
                  <a:pt x="7" y="558"/>
                  <a:pt x="8" y="55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21"/>
          <p:cNvSpPr/>
          <p:nvPr/>
        </p:nvSpPr>
        <p:spPr>
          <a:xfrm>
            <a:off x="1073520" y="6600240"/>
            <a:ext cx="120240" cy="252720"/>
          </a:xfrm>
          <a:custGeom>
            <a:avLst/>
            <a:gdLst/>
            <a:ahLst/>
            <a:rect l="l" t="t" r="r" b="b"/>
            <a:pathLst>
              <a:path w="25" h="53">
                <a:moveTo>
                  <a:pt x="0" y="0"/>
                </a:moveTo>
                <a:cubicBezTo>
                  <a:pt x="5" y="18"/>
                  <a:pt x="12" y="36"/>
                  <a:pt x="19" y="53"/>
                </a:cubicBezTo>
                <a:cubicBezTo>
                  <a:pt x="25" y="53"/>
                  <a:pt x="25" y="53"/>
                  <a:pt x="25" y="53"/>
                </a:cubicBezTo>
                <a:cubicBezTo>
                  <a:pt x="16" y="36"/>
                  <a:pt x="8" y="18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CustomShape 22"/>
          <p:cNvSpPr/>
          <p:nvPr/>
        </p:nvSpPr>
        <p:spPr>
          <a:xfrm>
            <a:off x="973800" y="5897160"/>
            <a:ext cx="137520" cy="673920"/>
          </a:xfrm>
          <a:custGeom>
            <a:avLst/>
            <a:gdLst/>
            <a:ahLst/>
            <a:rect l="l" t="t" r="r" b="b"/>
            <a:pathLst>
              <a:path w="29" h="141">
                <a:moveTo>
                  <a:pt x="0" y="0"/>
                </a:moveTo>
                <a:cubicBezTo>
                  <a:pt x="0" y="30"/>
                  <a:pt x="2" y="60"/>
                  <a:pt x="7" y="89"/>
                </a:cubicBezTo>
                <a:cubicBezTo>
                  <a:pt x="11" y="98"/>
                  <a:pt x="14" y="108"/>
                  <a:pt x="18" y="117"/>
                </a:cubicBezTo>
                <a:cubicBezTo>
                  <a:pt x="22" y="125"/>
                  <a:pt x="25" y="133"/>
                  <a:pt x="29" y="141"/>
                </a:cubicBezTo>
                <a:cubicBezTo>
                  <a:pt x="28" y="139"/>
                  <a:pt x="28" y="137"/>
                  <a:pt x="27" y="135"/>
                </a:cubicBezTo>
                <a:cubicBezTo>
                  <a:pt x="16" y="98"/>
                  <a:pt x="10" y="60"/>
                  <a:pt x="8" y="22"/>
                </a:cubicBezTo>
                <a:cubicBezTo>
                  <a:pt x="7" y="18"/>
                  <a:pt x="5" y="15"/>
                  <a:pt x="4" y="11"/>
                </a:cubicBezTo>
                <a:cubicBezTo>
                  <a:pt x="2" y="7"/>
                  <a:pt x="1" y="3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CustomShape 23"/>
          <p:cNvSpPr/>
          <p:nvPr/>
        </p:nvSpPr>
        <p:spPr>
          <a:xfrm>
            <a:off x="973800" y="5772600"/>
            <a:ext cx="37800" cy="227520"/>
          </a:xfrm>
          <a:custGeom>
            <a:avLst/>
            <a:gdLst/>
            <a:ahLst/>
            <a:rect l="l" t="t" r="r" b="b"/>
            <a:pathLst>
              <a:path w="8" h="48">
                <a:moveTo>
                  <a:pt x="0" y="26"/>
                </a:moveTo>
                <a:cubicBezTo>
                  <a:pt x="1" y="29"/>
                  <a:pt x="2" y="33"/>
                  <a:pt x="4" y="37"/>
                </a:cubicBezTo>
                <a:cubicBezTo>
                  <a:pt x="5" y="41"/>
                  <a:pt x="7" y="44"/>
                  <a:pt x="8" y="48"/>
                </a:cubicBezTo>
                <a:cubicBezTo>
                  <a:pt x="7" y="38"/>
                  <a:pt x="7" y="28"/>
                  <a:pt x="7" y="19"/>
                </a:cubicBezTo>
                <a:cubicBezTo>
                  <a:pt x="5" y="12"/>
                  <a:pt x="3" y="6"/>
                  <a:pt x="0" y="0"/>
                </a:cubicBezTo>
                <a:cubicBezTo>
                  <a:pt x="0" y="1"/>
                  <a:pt x="0" y="3"/>
                  <a:pt x="0" y="4"/>
                </a:cubicBezTo>
                <a:cubicBezTo>
                  <a:pt x="0" y="11"/>
                  <a:pt x="0" y="19"/>
                  <a:pt x="0" y="2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24"/>
          <p:cNvSpPr/>
          <p:nvPr/>
        </p:nvSpPr>
        <p:spPr>
          <a:xfrm>
            <a:off x="1006200" y="6322680"/>
            <a:ext cx="210240" cy="530280"/>
          </a:xfrm>
          <a:custGeom>
            <a:avLst/>
            <a:gdLst/>
            <a:ahLst/>
            <a:rect l="l" t="t" r="r" b="b"/>
            <a:pathLst>
              <a:path w="44" h="111">
                <a:moveTo>
                  <a:pt x="11" y="28"/>
                </a:moveTo>
                <a:cubicBezTo>
                  <a:pt x="7" y="19"/>
                  <a:pt x="4" y="9"/>
                  <a:pt x="0" y="0"/>
                </a:cubicBezTo>
                <a:cubicBezTo>
                  <a:pt x="3" y="16"/>
                  <a:pt x="7" y="33"/>
                  <a:pt x="11" y="49"/>
                </a:cubicBezTo>
                <a:cubicBezTo>
                  <a:pt x="12" y="52"/>
                  <a:pt x="13" y="55"/>
                  <a:pt x="14" y="58"/>
                </a:cubicBezTo>
                <a:cubicBezTo>
                  <a:pt x="22" y="76"/>
                  <a:pt x="30" y="94"/>
                  <a:pt x="39" y="111"/>
                </a:cubicBezTo>
                <a:cubicBezTo>
                  <a:pt x="44" y="111"/>
                  <a:pt x="44" y="111"/>
                  <a:pt x="44" y="111"/>
                </a:cubicBezTo>
                <a:cubicBezTo>
                  <a:pt x="35" y="92"/>
                  <a:pt x="28" y="72"/>
                  <a:pt x="22" y="52"/>
                </a:cubicBezTo>
                <a:cubicBezTo>
                  <a:pt x="18" y="44"/>
                  <a:pt x="15" y="36"/>
                  <a:pt x="11" y="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CustomShape 25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00" dir="5400000" dist="254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92" name="PlaceHolder 26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Kliknij, aby edytować styl</a:t>
            </a:r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93" name="PlaceHolder 27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/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Kliknij, aby edytować style wzorca tekstu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 lvl="1" marL="743040" indent="-28548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600" spc="-1" strike="noStrike">
                <a:solidFill>
                  <a:srgbClr val="404040"/>
                </a:solidFill>
                <a:latin typeface="Century Gothic"/>
              </a:rPr>
              <a:t>Drugi poziom</a:t>
            </a:r>
            <a:endParaRPr b="0" lang="pl-PL" sz="1600" spc="-1" strike="noStrike">
              <a:solidFill>
                <a:srgbClr val="404040"/>
              </a:solidFill>
              <a:latin typeface="Century Gothic"/>
            </a:endParaRPr>
          </a:p>
          <a:p>
            <a:pPr lvl="2" marL="1143000" indent="-22824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400" spc="-1" strike="noStrike">
                <a:solidFill>
                  <a:srgbClr val="404040"/>
                </a:solidFill>
                <a:latin typeface="Century Gothic"/>
              </a:rPr>
              <a:t>Trzeci poziom</a:t>
            </a:r>
            <a:endParaRPr b="0" lang="pl-PL" sz="1400" spc="-1" strike="noStrike">
              <a:solidFill>
                <a:srgbClr val="404040"/>
              </a:solidFill>
              <a:latin typeface="Century Gothic"/>
            </a:endParaRPr>
          </a:p>
          <a:p>
            <a:pPr lvl="3" marL="1600200" indent="-22824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200" spc="-1" strike="noStrike">
                <a:solidFill>
                  <a:srgbClr val="404040"/>
                </a:solidFill>
                <a:latin typeface="Century Gothic"/>
              </a:rPr>
              <a:t>Czwarty poziom</a:t>
            </a:r>
            <a:endParaRPr b="0" lang="pl-PL" sz="1200" spc="-1" strike="noStrike">
              <a:solidFill>
                <a:srgbClr val="404040"/>
              </a:solidFill>
              <a:latin typeface="Century Gothic"/>
            </a:endParaRPr>
          </a:p>
          <a:p>
            <a:pPr lvl="4" marL="2057400" indent="-22824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200" spc="-1" strike="noStrike">
                <a:solidFill>
                  <a:srgbClr val="404040"/>
                </a:solidFill>
                <a:latin typeface="Century Gothic"/>
              </a:rPr>
              <a:t>Piąty poziom</a:t>
            </a:r>
            <a:endParaRPr b="0" lang="pl-PL" sz="12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94" name="PlaceHolder 28"/>
          <p:cNvSpPr>
            <a:spLocks noGrp="1"/>
          </p:cNvSpPr>
          <p:nvPr>
            <p:ph type="dt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297744B4-16D7-4CAA-A13F-2173BC3E36DB}" type="datetime">
              <a:rPr b="0" lang="pl-PL" sz="900" spc="-1" strike="noStrike">
                <a:solidFill>
                  <a:srgbClr val="8b8b8b"/>
                </a:solidFill>
                <a:latin typeface="Century Gothic"/>
              </a:rPr>
              <a:t>20-5-7</a:t>
            </a:fld>
            <a:endParaRPr b="0" lang="pl-PL" sz="900" spc="-1" strike="noStrike">
              <a:latin typeface="Times New Roman"/>
            </a:endParaRPr>
          </a:p>
        </p:txBody>
      </p:sp>
      <p:sp>
        <p:nvSpPr>
          <p:cNvPr id="95" name="PlaceHolder 29"/>
          <p:cNvSpPr>
            <a:spLocks noGrp="1"/>
          </p:cNvSpPr>
          <p:nvPr>
            <p:ph type="ftr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</p:spPr>
        <p:txBody>
          <a:bodyPr anchor="ctr"/>
          <a:p>
            <a:endParaRPr b="0" lang="pl-PL" sz="2400" spc="-1" strike="noStrike">
              <a:latin typeface="Times New Roman"/>
            </a:endParaRPr>
          </a:p>
        </p:txBody>
      </p:sp>
      <p:sp>
        <p:nvSpPr>
          <p:cNvPr id="96" name="CustomShape 30"/>
          <p:cNvSpPr/>
          <p:nvPr/>
        </p:nvSpPr>
        <p:spPr>
          <a:xfrm flipV="1">
            <a:off x="-4320" y="714240"/>
            <a:ext cx="1588320" cy="506880"/>
          </a:xfrm>
          <a:custGeom>
            <a:avLst/>
            <a:gd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PlaceHolder 31"/>
          <p:cNvSpPr>
            <a:spLocks noGrp="1"/>
          </p:cNvSpPr>
          <p:nvPr>
            <p:ph type="sldNum"/>
          </p:nvPr>
        </p:nvSpPr>
        <p:spPr>
          <a:xfrm>
            <a:off x="531720" y="787680"/>
            <a:ext cx="77940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3E526502-8A76-4C06-B4EC-A99AF500F8FE}" type="slidenum">
              <a:rPr b="0" lang="pl-PL" sz="2000" spc="-1" strike="noStrike">
                <a:solidFill>
                  <a:srgbClr val="feffff"/>
                </a:solidFill>
                <a:latin typeface="Century Gothic"/>
              </a:rPr>
              <a:t>&lt;numer&gt;</a:t>
            </a:fld>
            <a:endParaRPr b="0" lang="pl-PL" sz="2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1217520" y="919800"/>
            <a:ext cx="8689680" cy="2508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0" lang="pl-PL" sz="5400" spc="-1" strike="noStrike">
                <a:solidFill>
                  <a:srgbClr val="262626"/>
                </a:solidFill>
                <a:latin typeface="Century Gothic"/>
              </a:rPr>
              <a:t>SACHARYDY</a:t>
            </a:r>
            <a:endParaRPr b="0" lang="pl-PL" sz="5400" spc="-1" strike="noStrike">
              <a:solidFill>
                <a:srgbClr val="000000"/>
              </a:solidFill>
              <a:latin typeface="Century Gothic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Celuloza - polisacharyd</a:t>
            </a:r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87" name="TextShape 2"/>
          <p:cNvSpPr txBox="1"/>
          <p:nvPr/>
        </p:nvSpPr>
        <p:spPr>
          <a:xfrm>
            <a:off x="2589120" y="2133720"/>
            <a:ext cx="8915040" cy="3777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Celuloza jest głównych składnikiem zarówno papieru wytworzonego z drzewa, jak i surowców wtórnych (makulatury).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Właściwości celulozy: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1" lang="pl-PL" sz="1800" spc="-1" strike="noStrike">
                <a:solidFill>
                  <a:srgbClr val="404040"/>
                </a:solidFill>
                <a:latin typeface="Century Gothic"/>
              </a:rPr>
              <a:t>Włóknista substancja stała, o białej barwie, nie rozpuszcza się w wodzie, jest bezwonna i nie ma smaku.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(C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H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10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O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5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)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n  + n </a:t>
            </a: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H</a:t>
            </a:r>
            <a:r>
              <a:rPr b="0" lang="pl-PL" sz="1800" spc="-1" strike="noStrike" baseline="-25000">
                <a:solidFill>
                  <a:srgbClr val="404040"/>
                </a:solidFill>
                <a:latin typeface="Century Gothic"/>
              </a:rPr>
              <a:t>2</a:t>
            </a: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O 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Rozkład celulozy nie prowadzi do natychmiastowego otrzymania glukozy. Najpierw powstają mniejsze </a:t>
            </a:r>
            <a:r>
              <a:rPr b="1" lang="pl-PL" sz="1800" spc="-1" strike="noStrike">
                <a:solidFill>
                  <a:srgbClr val="000000"/>
                </a:solidFill>
                <a:latin typeface="Century Gothic"/>
              </a:rPr>
              <a:t>dekstryny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 – czyli pośrednie produkty rozkładu skrobi. W organizmie człowieka celuloza nie ulega całkowitemu strawieniu.  Polisacharydy, które nie ulegają strawieniu nazywamy </a:t>
            </a:r>
            <a:r>
              <a:rPr b="1" lang="pl-PL" sz="1800" spc="-1" strike="noStrike">
                <a:solidFill>
                  <a:srgbClr val="000000"/>
                </a:solidFill>
                <a:latin typeface="Century Gothic"/>
              </a:rPr>
              <a:t>błonnikiem pokarmowym.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4863960" y="4064040"/>
            <a:ext cx="7869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9" name="CustomShape 4"/>
          <p:cNvSpPr/>
          <p:nvPr/>
        </p:nvSpPr>
        <p:spPr>
          <a:xfrm>
            <a:off x="4863960" y="3775320"/>
            <a:ext cx="875880" cy="56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050" spc="-1" strike="noStrike">
                <a:solidFill>
                  <a:srgbClr val="000000"/>
                </a:solidFill>
                <a:latin typeface="Century Gothic"/>
              </a:rPr>
              <a:t>HCl</a:t>
            </a:r>
            <a:endParaRPr b="0" lang="pl-PL" sz="105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05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050" spc="-1" strike="noStrike">
                <a:solidFill>
                  <a:srgbClr val="000000"/>
                </a:solidFill>
                <a:latin typeface="Century Gothic"/>
              </a:rPr>
              <a:t>enzymy</a:t>
            </a:r>
            <a:endParaRPr b="0" lang="pl-PL" sz="1050" spc="-1" strike="noStrike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5880240" y="3911760"/>
            <a:ext cx="1320480" cy="67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n C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H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12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O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 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glukoza</a:t>
            </a:r>
            <a:endParaRPr b="0" lang="pl-PL" sz="1800" spc="-1" strike="noStrike"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Skrobia i celuloza - zastosowanie</a:t>
            </a:r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graphicFrame>
        <p:nvGraphicFramePr>
          <p:cNvPr id="192" name="Table 2"/>
          <p:cNvGraphicFramePr/>
          <p:nvPr/>
        </p:nvGraphicFramePr>
        <p:xfrm>
          <a:off x="1523880" y="2133720"/>
          <a:ext cx="9980280" cy="3598920"/>
        </p:xfrm>
        <a:graphic>
          <a:graphicData uri="http://schemas.openxmlformats.org/drawingml/2006/table">
            <a:tbl>
              <a:tblPr/>
              <a:tblGrid>
                <a:gridCol w="4989960"/>
                <a:gridCol w="4990320"/>
              </a:tblGrid>
              <a:tr h="7761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l-PL" sz="4400" spc="-1" strike="noStrike">
                          <a:solidFill>
                            <a:srgbClr val="ffffff"/>
                          </a:solidFill>
                          <a:latin typeface="Century Gothic"/>
                        </a:rPr>
                        <a:t>Skrobia</a:t>
                      </a:r>
                      <a:endParaRPr b="0" lang="pl-PL" sz="44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solidFill>
                      <a:srgbClr val="9c6a6a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l-PL" sz="4400" spc="-1" strike="noStrike">
                          <a:solidFill>
                            <a:srgbClr val="ffffff"/>
                          </a:solidFill>
                          <a:latin typeface="Century Gothic"/>
                        </a:rPr>
                        <a:t>Celuloza</a:t>
                      </a:r>
                      <a:endParaRPr b="0" lang="pl-PL" sz="44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solidFill>
                      <a:srgbClr val="9c6a6a"/>
                    </a:solidFill>
                  </a:tcPr>
                </a:tc>
              </a:tr>
              <a:tr h="649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Przemysł kosmetyczny</a:t>
                      </a:r>
                      <a:endParaRPr b="0" lang="pl-PL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(składnik zasypek i pudrów dla dzieci)</a:t>
                      </a:r>
                      <a:endParaRPr b="0" lang="pl-PL" sz="18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Przemysł spożywczy</a:t>
                      </a:r>
                      <a:endParaRPr b="0" lang="pl-PL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(w produkcji serów)</a:t>
                      </a:r>
                      <a:endParaRPr b="0" lang="pl-PL" sz="18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noFill/>
                  </a:tcPr>
                </a:tc>
              </a:tr>
              <a:tr h="64980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Przemysł spożywczy </a:t>
                      </a:r>
                      <a:endParaRPr b="0" lang="pl-PL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(</a:t>
                      </a:r>
                      <a:r>
                        <a:rPr b="0" lang="pl-PL" sz="14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dodatek zagęszczający, produkcja budyniu i kisielu)</a:t>
                      </a:r>
                      <a:endParaRPr b="0" lang="pl-PL" sz="14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Przemysł farmaceutyczny</a:t>
                      </a:r>
                      <a:endParaRPr b="0" lang="pl-PL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(składnik preparatów na trawienie)</a:t>
                      </a:r>
                      <a:endParaRPr b="0" lang="pl-PL" sz="18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noFill/>
                  </a:tcPr>
                </a:tc>
              </a:tr>
              <a:tr h="8035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Tworzywa sztuczne </a:t>
                      </a:r>
                      <a:endParaRPr b="0" lang="pl-PL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4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(tworzywa z dodatkiem skrobi szybciej ulegają biodegradacji)</a:t>
                      </a:r>
                      <a:endParaRPr b="0" lang="pl-PL" sz="14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Produkcja papieru</a:t>
                      </a:r>
                      <a:endParaRPr b="0" lang="pl-PL" sz="18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noFill/>
                  </a:tcPr>
                </a:tc>
              </a:tr>
              <a:tr h="8035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Występuje powszechnie w mące ziemniaczanej</a:t>
                      </a:r>
                      <a:endParaRPr b="0" lang="pl-PL" sz="18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8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Przemysł włókienniczy</a:t>
                      </a:r>
                      <a:endParaRPr b="0" lang="pl-PL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l-PL" sz="1400" spc="-1" strike="noStrike">
                          <a:solidFill>
                            <a:srgbClr val="000000"/>
                          </a:solidFill>
                          <a:latin typeface="Century Gothic"/>
                        </a:rPr>
                        <a:t>(len i bawełna zawierające celulozę do składniki do produkcji nici)</a:t>
                      </a:r>
                      <a:endParaRPr b="0" lang="pl-PL" sz="1400" spc="-1" strike="noStrike">
                        <a:latin typeface="Arial"/>
                      </a:endParaRPr>
                    </a:p>
                  </a:txBody>
                  <a:tcPr marL="91440" marR="91440">
                    <a:lnL w="9360">
                      <a:solidFill>
                        <a:srgbClr val="956565"/>
                      </a:solidFill>
                    </a:lnL>
                    <a:lnR w="9360">
                      <a:solidFill>
                        <a:srgbClr val="956565"/>
                      </a:solidFill>
                    </a:lnR>
                    <a:lnT w="9360">
                      <a:solidFill>
                        <a:srgbClr val="956565"/>
                      </a:solidFill>
                    </a:lnT>
                    <a:lnB w="9360">
                      <a:solidFill>
                        <a:srgbClr val="956565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Co to są sacharydy?</a:t>
            </a:r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36" name="TextShape 2"/>
          <p:cNvSpPr txBox="1"/>
          <p:nvPr/>
        </p:nvSpPr>
        <p:spPr>
          <a:xfrm>
            <a:off x="2589120" y="2133720"/>
            <a:ext cx="8915040" cy="3777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Sacharydy to grupy związków chemicznych potocznie nazywanych cukrami. Są to związki chemiczne zbudowane z węgla, wodoru i tlenu. Stosunek liczby atomów wodoru do tlenu w cząsteczkach sacharydów jest taki sam jak w cząsteczce wody, czyli 2:1.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Wzór ogólny sacharydów</a:t>
            </a:r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38" name="TextShape 2"/>
          <p:cNvSpPr txBox="1"/>
          <p:nvPr/>
        </p:nvSpPr>
        <p:spPr>
          <a:xfrm>
            <a:off x="2754360" y="2851920"/>
            <a:ext cx="8915040" cy="3777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6000" spc="-1" strike="noStrike">
                <a:solidFill>
                  <a:srgbClr val="ff0000"/>
                </a:solidFill>
                <a:latin typeface="Century Gothic"/>
              </a:rPr>
              <a:t>C</a:t>
            </a:r>
            <a:r>
              <a:rPr b="0" lang="pl-PL" sz="6000" spc="-1" strike="noStrike" baseline="-25000">
                <a:solidFill>
                  <a:srgbClr val="ff0000"/>
                </a:solidFill>
                <a:latin typeface="Century Gothic"/>
              </a:rPr>
              <a:t>n</a:t>
            </a:r>
            <a:r>
              <a:rPr b="0" lang="pl-PL" sz="6000" spc="-1" strike="noStrike">
                <a:solidFill>
                  <a:srgbClr val="ff0000"/>
                </a:solidFill>
                <a:latin typeface="Century Gothic"/>
              </a:rPr>
              <a:t>(H</a:t>
            </a:r>
            <a:r>
              <a:rPr b="0" lang="pl-PL" sz="6000" spc="-1" strike="noStrike" baseline="-25000">
                <a:solidFill>
                  <a:srgbClr val="ff0000"/>
                </a:solidFill>
                <a:latin typeface="Century Gothic"/>
              </a:rPr>
              <a:t>2 </a:t>
            </a:r>
            <a:r>
              <a:rPr b="0" lang="pl-PL" sz="6000" spc="-1" strike="noStrike">
                <a:solidFill>
                  <a:srgbClr val="ff0000"/>
                </a:solidFill>
                <a:latin typeface="Century Gothic"/>
              </a:rPr>
              <a:t>O)</a:t>
            </a:r>
            <a:r>
              <a:rPr b="0" lang="pl-PL" sz="6000" spc="-1" strike="noStrike" baseline="-25000">
                <a:solidFill>
                  <a:srgbClr val="ff0000"/>
                </a:solidFill>
                <a:latin typeface="Century Gothic"/>
              </a:rPr>
              <a:t>m</a:t>
            </a:r>
            <a:endParaRPr b="0" lang="pl-PL" sz="60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pl-PL" sz="60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br/>
            <a:endParaRPr b="0" lang="pl-PL" sz="60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39" name="CustomShape 3"/>
          <p:cNvSpPr/>
          <p:nvPr/>
        </p:nvSpPr>
        <p:spPr>
          <a:xfrm>
            <a:off x="2362320" y="4940280"/>
            <a:ext cx="3796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GDZIE:</a:t>
            </a: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n i m – liczby naturalne n&gt;0, n</a:t>
            </a:r>
            <a:r>
              <a:rPr b="0" lang="pl-PL" sz="1800" spc="-1" strike="noStrike" u="sng">
                <a:solidFill>
                  <a:srgbClr val="000000"/>
                </a:solidFill>
                <a:uFillTx/>
                <a:latin typeface="Century Gothic"/>
              </a:rPr>
              <a:t>&gt;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m</a:t>
            </a:r>
            <a:endParaRPr b="0" lang="pl-PL" sz="18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Rodzaje sacharydów</a:t>
            </a:r>
            <a:br/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2190600" y="1625760"/>
            <a:ext cx="8915040" cy="3777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SACHARYDY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42" name="Line 3"/>
          <p:cNvSpPr/>
          <p:nvPr/>
        </p:nvSpPr>
        <p:spPr>
          <a:xfrm>
            <a:off x="6648120" y="2057400"/>
            <a:ext cx="360" cy="67284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Line 4"/>
          <p:cNvSpPr/>
          <p:nvPr/>
        </p:nvSpPr>
        <p:spPr>
          <a:xfrm flipV="1">
            <a:off x="2223000" y="2720520"/>
            <a:ext cx="8623440" cy="2556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4" name="Line 5"/>
          <p:cNvSpPr/>
          <p:nvPr/>
        </p:nvSpPr>
        <p:spPr>
          <a:xfrm>
            <a:off x="2235960" y="2746080"/>
            <a:ext cx="360" cy="48240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5" name="Line 6"/>
          <p:cNvSpPr/>
          <p:nvPr/>
        </p:nvSpPr>
        <p:spPr>
          <a:xfrm>
            <a:off x="10846440" y="2746080"/>
            <a:ext cx="360" cy="48240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6" name="Line 7"/>
          <p:cNvSpPr/>
          <p:nvPr/>
        </p:nvSpPr>
        <p:spPr>
          <a:xfrm>
            <a:off x="6648120" y="2746080"/>
            <a:ext cx="360" cy="48240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7" name="CustomShape 8"/>
          <p:cNvSpPr/>
          <p:nvPr/>
        </p:nvSpPr>
        <p:spPr>
          <a:xfrm>
            <a:off x="1253160" y="3228840"/>
            <a:ext cx="3365280" cy="408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MONOSACHARYDY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(CUKRY PROSTE)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CUKRY O NAJPROSTSZEJ BUDOWIE – ZAWIERAJĄCEJ OD 2 DO 8 AT. C W CZĄSTECZCE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WZÓR OGÓLNY MONOSACHARYDÓW: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C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n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(H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2 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O)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m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Gdzie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 n=m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Np.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Glukoza, fruktoza: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C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H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12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O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600" spc="-1" strike="noStrike">
              <a:latin typeface="Arial"/>
            </a:endParaRPr>
          </a:p>
        </p:txBody>
      </p:sp>
      <p:sp>
        <p:nvSpPr>
          <p:cNvPr id="148" name="CustomShape 9"/>
          <p:cNvSpPr/>
          <p:nvPr/>
        </p:nvSpPr>
        <p:spPr>
          <a:xfrm>
            <a:off x="5390280" y="3228840"/>
            <a:ext cx="3524040" cy="228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OLIGOSACHARYDY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(CUKRY ZŁOŻONE)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ZBUDOWANE Z KILKU MONASACHARYDÓW (2-10); WŚRÓD NICH MOŻNA WYRÓŻNIĆ M.IN. </a:t>
            </a:r>
            <a:r>
              <a:rPr b="1" lang="pl-PL" sz="1600" spc="-1" strike="noStrike">
                <a:solidFill>
                  <a:srgbClr val="000000"/>
                </a:solidFill>
                <a:latin typeface="Century Gothic"/>
              </a:rPr>
              <a:t>DIASACHARYDY, 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ZBUDOWANE Z 2 MONOSACHARYDÓW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600" spc="-1" strike="noStrike">
              <a:latin typeface="Arial"/>
            </a:endParaRPr>
          </a:p>
        </p:txBody>
      </p:sp>
      <p:sp>
        <p:nvSpPr>
          <p:cNvPr id="149" name="CustomShape 10"/>
          <p:cNvSpPr/>
          <p:nvPr/>
        </p:nvSpPr>
        <p:spPr>
          <a:xfrm>
            <a:off x="9815400" y="3269520"/>
            <a:ext cx="2376000" cy="1793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POLISACHARYDY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(CUKRY ZŁOŻONE)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SACHARYDY O CZĄSTECZKACH ZBUDOWANYCH Z WIELU (&gt;10) MONOSACHARYDÓW</a:t>
            </a:r>
            <a:endParaRPr b="0" lang="pl-PL" sz="1600" spc="-1" strike="noStrike">
              <a:latin typeface="Arial"/>
            </a:endParaRPr>
          </a:p>
        </p:txBody>
      </p:sp>
      <p:sp>
        <p:nvSpPr>
          <p:cNvPr id="150" name="Line 11"/>
          <p:cNvSpPr/>
          <p:nvPr/>
        </p:nvSpPr>
        <p:spPr>
          <a:xfrm>
            <a:off x="5390280" y="5276160"/>
            <a:ext cx="6522120" cy="36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1" name="Line 12"/>
          <p:cNvSpPr/>
          <p:nvPr/>
        </p:nvSpPr>
        <p:spPr>
          <a:xfrm>
            <a:off x="5390280" y="5015160"/>
            <a:ext cx="360" cy="26100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2" name="Line 13"/>
          <p:cNvSpPr/>
          <p:nvPr/>
        </p:nvSpPr>
        <p:spPr>
          <a:xfrm>
            <a:off x="11912400" y="5015160"/>
            <a:ext cx="360" cy="26100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3" name="Line 14"/>
          <p:cNvSpPr/>
          <p:nvPr/>
        </p:nvSpPr>
        <p:spPr>
          <a:xfrm>
            <a:off x="8539920" y="5276160"/>
            <a:ext cx="360" cy="26064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CustomShape 15"/>
          <p:cNvSpPr/>
          <p:nvPr/>
        </p:nvSpPr>
        <p:spPr>
          <a:xfrm>
            <a:off x="7368840" y="5520960"/>
            <a:ext cx="3746160" cy="758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WZÓR OGÓLNY:</a:t>
            </a:r>
            <a:endParaRPr b="0" lang="pl-PL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C</a:t>
            </a:r>
            <a:r>
              <a:rPr b="0" lang="pl-PL" sz="1400" spc="-1" strike="noStrike" baseline="-25000">
                <a:solidFill>
                  <a:srgbClr val="000000"/>
                </a:solidFill>
                <a:latin typeface="Century Gothic"/>
              </a:rPr>
              <a:t>n</a:t>
            </a: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(H</a:t>
            </a:r>
            <a:r>
              <a:rPr b="0" lang="pl-PL" sz="1400" spc="-1" strike="noStrike" baseline="-25000">
                <a:solidFill>
                  <a:srgbClr val="000000"/>
                </a:solidFill>
                <a:latin typeface="Century Gothic"/>
              </a:rPr>
              <a:t>2</a:t>
            </a: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 O)</a:t>
            </a:r>
            <a:r>
              <a:rPr b="0" lang="pl-PL" sz="1400" spc="-1" strike="noStrike" baseline="-25000">
                <a:solidFill>
                  <a:srgbClr val="000000"/>
                </a:solidFill>
                <a:latin typeface="Century Gothic"/>
              </a:rPr>
              <a:t>m </a:t>
            </a: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  GDZIE n&gt;m</a:t>
            </a:r>
            <a:endParaRPr b="0" lang="pl-PL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l-PL" sz="1400" spc="-1" strike="noStrike">
              <a:latin typeface="Arial"/>
            </a:endParaRPr>
          </a:p>
        </p:txBody>
      </p:sp>
      <p:sp>
        <p:nvSpPr>
          <p:cNvPr id="155" name="CustomShape 16"/>
          <p:cNvSpPr/>
          <p:nvPr/>
        </p:nvSpPr>
        <p:spPr>
          <a:xfrm>
            <a:off x="5464440" y="5844960"/>
            <a:ext cx="2140560" cy="853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Np.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Sacharoza C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12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H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22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O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11</a:t>
            </a:r>
            <a:endParaRPr b="0" lang="pl-PL" sz="1600" spc="-1" strike="noStrike">
              <a:latin typeface="Arial"/>
            </a:endParaRPr>
          </a:p>
        </p:txBody>
      </p:sp>
      <p:sp>
        <p:nvSpPr>
          <p:cNvPr id="156" name="CustomShape 17"/>
          <p:cNvSpPr/>
          <p:nvPr/>
        </p:nvSpPr>
        <p:spPr>
          <a:xfrm>
            <a:off x="10141920" y="5618880"/>
            <a:ext cx="1409400" cy="119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np.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Skrobia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(C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H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10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O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5</a:t>
            </a:r>
            <a:r>
              <a:rPr b="0" lang="pl-PL" sz="1600" spc="-1" strike="noStrike">
                <a:solidFill>
                  <a:srgbClr val="000000"/>
                </a:solidFill>
                <a:latin typeface="Century Gothic"/>
              </a:rPr>
              <a:t>)</a:t>
            </a:r>
            <a:r>
              <a:rPr b="0" lang="pl-PL" sz="1600" spc="-1" strike="noStrike" baseline="-25000">
                <a:solidFill>
                  <a:srgbClr val="000000"/>
                </a:solidFill>
                <a:latin typeface="Century Gothic"/>
              </a:rPr>
              <a:t> n</a:t>
            </a:r>
            <a:endParaRPr b="0" lang="pl-PL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2000" spc="-1" strike="noStrike" baseline="-25000">
                <a:solidFill>
                  <a:srgbClr val="000000"/>
                </a:solidFill>
                <a:latin typeface="Century Gothic"/>
              </a:rPr>
              <a:t>n=300-400</a:t>
            </a:r>
            <a:endParaRPr b="0" lang="pl-PL" sz="20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Glukoza i fruktoza - monosacharydy</a:t>
            </a:r>
            <a:br/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58" name="TextShape 2"/>
          <p:cNvSpPr txBox="1"/>
          <p:nvPr/>
        </p:nvSpPr>
        <p:spPr>
          <a:xfrm>
            <a:off x="2589120" y="2133720"/>
            <a:ext cx="8915040" cy="3777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Glukoza i fruktoza to związki chemiczne powszechnie występujące w przyrodzie. Wchodzą w skład wielu owoców, warzyw oraz kwiatów. Występują także w miodzie naturalnym, wytwarzanym przez pszczoły.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Wzór glukozy i fruktozy: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2400" spc="-1" strike="noStrike">
                <a:solidFill>
                  <a:srgbClr val="ff0000"/>
                </a:solidFill>
                <a:latin typeface="Century Gothic"/>
              </a:rPr>
              <a:t>C</a:t>
            </a:r>
            <a:r>
              <a:rPr b="0" lang="pl-PL" sz="2400" spc="-1" strike="noStrike" baseline="-25000">
                <a:solidFill>
                  <a:srgbClr val="ff0000"/>
                </a:solidFill>
                <a:latin typeface="Century Gothic"/>
              </a:rPr>
              <a:t>6</a:t>
            </a:r>
            <a:r>
              <a:rPr b="0" lang="pl-PL" sz="2400" spc="-1" strike="noStrike">
                <a:solidFill>
                  <a:srgbClr val="ff0000"/>
                </a:solidFill>
                <a:latin typeface="Century Gothic"/>
              </a:rPr>
              <a:t>H</a:t>
            </a:r>
            <a:r>
              <a:rPr b="0" lang="pl-PL" sz="2400" spc="-1" strike="noStrike" baseline="-25000">
                <a:solidFill>
                  <a:srgbClr val="ff0000"/>
                </a:solidFill>
                <a:latin typeface="Century Gothic"/>
              </a:rPr>
              <a:t>12</a:t>
            </a:r>
            <a:r>
              <a:rPr b="0" lang="pl-PL" sz="2400" spc="-1" strike="noStrike">
                <a:solidFill>
                  <a:srgbClr val="ff0000"/>
                </a:solidFill>
                <a:latin typeface="Century Gothic"/>
              </a:rPr>
              <a:t>O</a:t>
            </a:r>
            <a:r>
              <a:rPr b="0" lang="pl-PL" sz="2400" spc="-1" strike="noStrike" baseline="-25000">
                <a:solidFill>
                  <a:srgbClr val="ff0000"/>
                </a:solidFill>
                <a:latin typeface="Century Gothic"/>
              </a:rPr>
              <a:t>6</a:t>
            </a:r>
            <a:endParaRPr b="0" lang="pl-PL" sz="24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Glukoza powstaje w procesie </a:t>
            </a:r>
            <a:r>
              <a:rPr b="1" lang="pl-PL" sz="1800" spc="-1" strike="noStrike">
                <a:solidFill>
                  <a:srgbClr val="000000"/>
                </a:solidFill>
                <a:latin typeface="Century Gothic"/>
              </a:rPr>
              <a:t>fotosyntezy. 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6H</a:t>
            </a:r>
            <a:r>
              <a:rPr b="0" lang="pl-PL" sz="1800" spc="-1" strike="noStrike" baseline="-25000">
                <a:solidFill>
                  <a:srgbClr val="404040"/>
                </a:solidFill>
                <a:latin typeface="Century Gothic"/>
              </a:rPr>
              <a:t>2</a:t>
            </a: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O + 6CO</a:t>
            </a:r>
            <a:r>
              <a:rPr b="0" lang="pl-PL" sz="1800" spc="-1" strike="noStrike" baseline="-25000">
                <a:solidFill>
                  <a:srgbClr val="404040"/>
                </a:solidFill>
                <a:latin typeface="Century Gothic"/>
              </a:rPr>
              <a:t>2</a:t>
            </a: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 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Glukoza i fruktoza są </a:t>
            </a:r>
            <a:r>
              <a:rPr b="1" lang="pl-PL" sz="1800" spc="-1" strike="noStrike">
                <a:solidFill>
                  <a:srgbClr val="404040"/>
                </a:solidFill>
                <a:latin typeface="Century Gothic"/>
              </a:rPr>
              <a:t>bezbarwnymi, krystalicznymi substancjami stałymi, które dobrze rozpuszczają się w wodzie, są bezwonne i mają słodki smak.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59" name="CustomShape 3"/>
          <p:cNvSpPr/>
          <p:nvPr/>
        </p:nvSpPr>
        <p:spPr>
          <a:xfrm flipV="1">
            <a:off x="4267080" y="4572000"/>
            <a:ext cx="1282320" cy="12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0" name="CustomShape 4"/>
          <p:cNvSpPr/>
          <p:nvPr/>
        </p:nvSpPr>
        <p:spPr>
          <a:xfrm>
            <a:off x="5651640" y="4406760"/>
            <a:ext cx="2514240" cy="40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C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H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12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O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 + 6O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2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↑</a:t>
            </a:r>
            <a:endParaRPr b="0" lang="pl-PL" sz="1800" spc="-1" strike="noStrike">
              <a:latin typeface="Arial"/>
            </a:endParaRPr>
          </a:p>
        </p:txBody>
      </p:sp>
      <p:sp>
        <p:nvSpPr>
          <p:cNvPr id="161" name="CustomShape 5"/>
          <p:cNvSpPr/>
          <p:nvPr/>
        </p:nvSpPr>
        <p:spPr>
          <a:xfrm>
            <a:off x="4267080" y="4345200"/>
            <a:ext cx="1523520" cy="2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000" spc="-1" strike="noStrike">
                <a:solidFill>
                  <a:srgbClr val="000000"/>
                </a:solidFill>
                <a:latin typeface="Century Gothic"/>
              </a:rPr>
              <a:t>Energia słoneczna</a:t>
            </a:r>
            <a:endParaRPr b="0" lang="pl-PL" sz="1000" spc="-1" strike="noStrike">
              <a:latin typeface="Arial"/>
            </a:endParaRPr>
          </a:p>
        </p:txBody>
      </p:sp>
      <p:sp>
        <p:nvSpPr>
          <p:cNvPr id="162" name="CustomShape 6"/>
          <p:cNvSpPr/>
          <p:nvPr/>
        </p:nvSpPr>
        <p:spPr>
          <a:xfrm>
            <a:off x="4419720" y="4584600"/>
            <a:ext cx="1002960" cy="25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050" spc="-1" strike="noStrike">
                <a:solidFill>
                  <a:srgbClr val="000000"/>
                </a:solidFill>
                <a:latin typeface="Century Gothic"/>
              </a:rPr>
              <a:t>chlorofil</a:t>
            </a:r>
            <a:endParaRPr b="0" lang="pl-PL" sz="105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Zastosowanie glukozy i fruktozy</a:t>
            </a:r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64" name="TextShape 2"/>
          <p:cNvSpPr txBox="1"/>
          <p:nvPr/>
        </p:nvSpPr>
        <p:spPr>
          <a:xfrm>
            <a:off x="2055960" y="1994040"/>
            <a:ext cx="9907200" cy="3777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Słodzenie potraw dla niemowląt i osób na diecie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Przemysł szklarski ( </a:t>
            </a: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błyszcząca powierzchnia bombek i luster to wynik reakcji glukozy)</a:t>
            </a:r>
            <a:endParaRPr b="0" lang="pl-PL" sz="1400" spc="-1" strike="noStrike">
              <a:solidFill>
                <a:srgbClr val="404040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Przemysł farmaceutyczny( </a:t>
            </a: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jeden z składników używanych do produkcji witaminy C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)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Stosuje się do barwienia skór i bielenia bawełny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Przemysł spożywczy  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 </a:t>
            </a:r>
            <a:r>
              <a:rPr b="0" lang="pl-PL" sz="1200" spc="-1" strike="noStrike">
                <a:solidFill>
                  <a:srgbClr val="000000"/>
                </a:solidFill>
                <a:latin typeface="Century Gothic"/>
              </a:rPr>
              <a:t>	</a:t>
            </a:r>
            <a:r>
              <a:rPr b="0" lang="pl-PL" sz="1200" spc="-1" strike="noStrike">
                <a:solidFill>
                  <a:srgbClr val="000000"/>
                </a:solidFill>
                <a:latin typeface="Century Gothic"/>
              </a:rPr>
              <a:t>	</a:t>
            </a:r>
            <a:endParaRPr b="0" lang="pl-PL" sz="1200" spc="-1" strike="noStrike">
              <a:solidFill>
                <a:srgbClr val="404040"/>
              </a:solidFill>
              <a:latin typeface="Century Gothic"/>
            </a:endParaRPr>
          </a:p>
        </p:txBody>
      </p:sp>
      <p:pic>
        <p:nvPicPr>
          <p:cNvPr id="165" name="Picture 2" descr=""/>
          <p:cNvPicPr/>
          <p:nvPr/>
        </p:nvPicPr>
        <p:blipFill>
          <a:blip r:embed="rId1"/>
          <a:stretch/>
        </p:blipFill>
        <p:spPr>
          <a:xfrm>
            <a:off x="9185400" y="3470400"/>
            <a:ext cx="2549160" cy="2549160"/>
          </a:xfrm>
          <a:prstGeom prst="rect">
            <a:avLst/>
          </a:prstGeom>
          <a:ln>
            <a:noFill/>
          </a:ln>
        </p:spPr>
      </p:pic>
      <p:pic>
        <p:nvPicPr>
          <p:cNvPr id="166" name="Picture 4" descr=""/>
          <p:cNvPicPr/>
          <p:nvPr/>
        </p:nvPicPr>
        <p:blipFill>
          <a:blip r:embed="rId2"/>
          <a:stretch/>
        </p:blipFill>
        <p:spPr>
          <a:xfrm>
            <a:off x="6224400" y="4501080"/>
            <a:ext cx="1648440" cy="1394280"/>
          </a:xfrm>
          <a:prstGeom prst="rect">
            <a:avLst/>
          </a:prstGeom>
          <a:ln>
            <a:noFill/>
          </a:ln>
        </p:spPr>
      </p:pic>
      <p:pic>
        <p:nvPicPr>
          <p:cNvPr id="167" name="Picture 6" descr=""/>
          <p:cNvPicPr/>
          <p:nvPr/>
        </p:nvPicPr>
        <p:blipFill>
          <a:blip r:embed="rId3"/>
          <a:stretch/>
        </p:blipFill>
        <p:spPr>
          <a:xfrm>
            <a:off x="1641600" y="4501080"/>
            <a:ext cx="3015360" cy="17902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Sacharoza - disacharyd</a:t>
            </a:r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2589120" y="2133720"/>
            <a:ext cx="8915040" cy="3777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Sacharoza jest najbardziej rozpowszechnionym w przyrodzie disacharydem. Wchodzi w skład cukru trzcinowego i buraczanego. 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Wzór ogólny: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2000" spc="-1" strike="noStrike">
                <a:solidFill>
                  <a:srgbClr val="ff0000"/>
                </a:solidFill>
                <a:latin typeface="Century Gothic"/>
              </a:rPr>
              <a:t>C</a:t>
            </a:r>
            <a:r>
              <a:rPr b="0" lang="pl-PL" sz="2000" spc="-1" strike="noStrike" baseline="-25000">
                <a:solidFill>
                  <a:srgbClr val="ff0000"/>
                </a:solidFill>
                <a:latin typeface="Century Gothic"/>
              </a:rPr>
              <a:t>12</a:t>
            </a:r>
            <a:r>
              <a:rPr b="0" lang="pl-PL" sz="2000" spc="-1" strike="noStrike">
                <a:solidFill>
                  <a:srgbClr val="ff0000"/>
                </a:solidFill>
                <a:latin typeface="Century Gothic"/>
              </a:rPr>
              <a:t>H</a:t>
            </a:r>
            <a:r>
              <a:rPr b="0" lang="pl-PL" sz="2000" spc="-1" strike="noStrike" baseline="-25000">
                <a:solidFill>
                  <a:srgbClr val="ff0000"/>
                </a:solidFill>
                <a:latin typeface="Century Gothic"/>
              </a:rPr>
              <a:t>22</a:t>
            </a:r>
            <a:r>
              <a:rPr b="0" lang="pl-PL" sz="2000" spc="-1" strike="noStrike">
                <a:solidFill>
                  <a:srgbClr val="ff0000"/>
                </a:solidFill>
                <a:latin typeface="Century Gothic"/>
              </a:rPr>
              <a:t>O</a:t>
            </a:r>
            <a:r>
              <a:rPr b="0" lang="pl-PL" sz="2000" spc="-1" strike="noStrike" baseline="-25000">
                <a:solidFill>
                  <a:srgbClr val="ff0000"/>
                </a:solidFill>
                <a:latin typeface="Century Gothic"/>
              </a:rPr>
              <a:t>11</a:t>
            </a:r>
            <a:endParaRPr b="0" lang="pl-PL" sz="20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2000" spc="-1" strike="noStrike">
                <a:solidFill>
                  <a:srgbClr val="000000"/>
                </a:solidFill>
                <a:latin typeface="Century Gothic"/>
              </a:rPr>
              <a:t>Sacharoza jest substancją bezbarwną substancją stałą, która dobrze rozpuszcza się w wodzie, jest bezwonna i ma słodki smak.</a:t>
            </a:r>
            <a:endParaRPr b="0" lang="pl-PL" sz="20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2000" spc="-1" strike="noStrike">
                <a:solidFill>
                  <a:srgbClr val="000000"/>
                </a:solidFill>
                <a:latin typeface="Century Gothic"/>
              </a:rPr>
              <a:t>Przemiana sacharozy w naszym organizmie:</a:t>
            </a:r>
            <a:endParaRPr b="0" lang="pl-PL" sz="20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 </a:t>
            </a: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C</a:t>
            </a:r>
            <a:r>
              <a:rPr b="0" lang="pl-PL" sz="1800" spc="-1" strike="noStrike" baseline="-25000">
                <a:solidFill>
                  <a:srgbClr val="404040"/>
                </a:solidFill>
                <a:latin typeface="Century Gothic"/>
              </a:rPr>
              <a:t>12</a:t>
            </a: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H</a:t>
            </a:r>
            <a:r>
              <a:rPr b="0" lang="pl-PL" sz="1800" spc="-1" strike="noStrike" baseline="-25000">
                <a:solidFill>
                  <a:srgbClr val="404040"/>
                </a:solidFill>
                <a:latin typeface="Century Gothic"/>
              </a:rPr>
              <a:t>22</a:t>
            </a: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O</a:t>
            </a:r>
            <a:r>
              <a:rPr b="0" lang="pl-PL" sz="1800" spc="-1" strike="noStrike" baseline="-25000">
                <a:solidFill>
                  <a:srgbClr val="404040"/>
                </a:solidFill>
                <a:latin typeface="Century Gothic"/>
              </a:rPr>
              <a:t>11 </a:t>
            </a: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+ H</a:t>
            </a:r>
            <a:r>
              <a:rPr b="0" lang="pl-PL" sz="1800" spc="-1" strike="noStrike" baseline="-25000">
                <a:solidFill>
                  <a:srgbClr val="404040"/>
                </a:solidFill>
                <a:latin typeface="Century Gothic"/>
              </a:rPr>
              <a:t>2</a:t>
            </a: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O 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pic>
        <p:nvPicPr>
          <p:cNvPr id="170" name="Picture 2" descr=""/>
          <p:cNvPicPr/>
          <p:nvPr/>
        </p:nvPicPr>
        <p:blipFill>
          <a:blip r:embed="rId1"/>
          <a:stretch/>
        </p:blipFill>
        <p:spPr>
          <a:xfrm>
            <a:off x="9564840" y="635400"/>
            <a:ext cx="2231640" cy="1381320"/>
          </a:xfrm>
          <a:prstGeom prst="rect">
            <a:avLst/>
          </a:prstGeom>
          <a:ln>
            <a:noFill/>
          </a:ln>
        </p:spPr>
      </p:pic>
      <p:sp>
        <p:nvSpPr>
          <p:cNvPr id="171" name="CustomShape 3"/>
          <p:cNvSpPr/>
          <p:nvPr/>
        </p:nvSpPr>
        <p:spPr>
          <a:xfrm>
            <a:off x="9564840" y="423720"/>
            <a:ext cx="406080" cy="698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accent5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2" name="Picture 4" descr=""/>
          <p:cNvPicPr/>
          <p:nvPr/>
        </p:nvPicPr>
        <p:blipFill>
          <a:blip r:embed="rId2"/>
          <a:stretch/>
        </p:blipFill>
        <p:spPr>
          <a:xfrm>
            <a:off x="8933040" y="323280"/>
            <a:ext cx="1012320" cy="497520"/>
          </a:xfrm>
          <a:prstGeom prst="rect">
            <a:avLst/>
          </a:prstGeom>
          <a:ln>
            <a:noFill/>
          </a:ln>
        </p:spPr>
      </p:pic>
      <p:sp>
        <p:nvSpPr>
          <p:cNvPr id="173" name="CustomShape 4"/>
          <p:cNvSpPr/>
          <p:nvPr/>
        </p:nvSpPr>
        <p:spPr>
          <a:xfrm>
            <a:off x="4597560" y="5016600"/>
            <a:ext cx="1104480" cy="12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4" name="CustomShape 5"/>
          <p:cNvSpPr/>
          <p:nvPr/>
        </p:nvSpPr>
        <p:spPr>
          <a:xfrm>
            <a:off x="5854680" y="4800600"/>
            <a:ext cx="2641320" cy="61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C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H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12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O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6 + 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C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H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12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O</a:t>
            </a: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6</a:t>
            </a:r>
            <a:endParaRPr b="0" lang="pl-P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glukoza</a:t>
            </a: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	</a:t>
            </a: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        fruktoza</a:t>
            </a:r>
            <a:endParaRPr b="0" lang="pl-PL" sz="1400" spc="-1" strike="noStrike">
              <a:latin typeface="Arial"/>
            </a:endParaRPr>
          </a:p>
        </p:txBody>
      </p:sp>
      <p:sp>
        <p:nvSpPr>
          <p:cNvPr id="175" name="CustomShape 6"/>
          <p:cNvSpPr/>
          <p:nvPr/>
        </p:nvSpPr>
        <p:spPr>
          <a:xfrm>
            <a:off x="2679840" y="5118840"/>
            <a:ext cx="2133360" cy="51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sacharoza</a:t>
            </a: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	</a:t>
            </a:r>
            <a:r>
              <a:rPr b="0" lang="pl-PL" sz="1400" spc="-1" strike="noStrike">
                <a:solidFill>
                  <a:srgbClr val="000000"/>
                </a:solidFill>
                <a:latin typeface="Century Gothic"/>
              </a:rPr>
              <a:t>        woda   </a:t>
            </a:r>
            <a:endParaRPr b="0" lang="pl-PL" sz="1400" spc="-1" strike="noStrike">
              <a:latin typeface="Arial"/>
            </a:endParaRPr>
          </a:p>
        </p:txBody>
      </p:sp>
      <p:sp>
        <p:nvSpPr>
          <p:cNvPr id="176" name="CustomShape 7"/>
          <p:cNvSpPr/>
          <p:nvPr/>
        </p:nvSpPr>
        <p:spPr>
          <a:xfrm>
            <a:off x="4597560" y="4758120"/>
            <a:ext cx="1104480" cy="2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000" spc="-1" strike="noStrike">
                <a:solidFill>
                  <a:srgbClr val="000000"/>
                </a:solidFill>
                <a:latin typeface="Century Gothic"/>
              </a:rPr>
              <a:t>HCl, enzymy</a:t>
            </a:r>
            <a:endParaRPr b="0" lang="pl-PL" sz="10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Zastosowanie sacharozy</a:t>
            </a:r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78" name="TextShape 2"/>
          <p:cNvSpPr txBox="1"/>
          <p:nvPr/>
        </p:nvSpPr>
        <p:spPr>
          <a:xfrm>
            <a:off x="2589120" y="2133720"/>
            <a:ext cx="8915040" cy="3777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Przemysł spożywczy (cukiernictwo)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Przemysł kosmetyczny (</a:t>
            </a:r>
            <a:r>
              <a:rPr b="0" lang="pl-PL" sz="1600" spc="-1" strike="noStrike">
                <a:solidFill>
                  <a:srgbClr val="404040"/>
                </a:solidFill>
                <a:latin typeface="Century Gothic"/>
              </a:rPr>
              <a:t>w kosmetykach do kąpieli i pielęgnacji włosów i dla dzieci)</a:t>
            </a:r>
            <a:endParaRPr b="0" lang="pl-PL" sz="1600" spc="-1" strike="noStrike">
              <a:solidFill>
                <a:srgbClr val="404040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Przemysł farmaceutyczny (do syropów)]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pic>
        <p:nvPicPr>
          <p:cNvPr id="179" name="Picture 2" descr=""/>
          <p:cNvPicPr/>
          <p:nvPr/>
        </p:nvPicPr>
        <p:blipFill>
          <a:blip r:embed="rId1"/>
          <a:stretch/>
        </p:blipFill>
        <p:spPr>
          <a:xfrm>
            <a:off x="8013600" y="3491640"/>
            <a:ext cx="3501720" cy="1867320"/>
          </a:xfrm>
          <a:prstGeom prst="rect">
            <a:avLst/>
          </a:prstGeom>
          <a:ln>
            <a:noFill/>
          </a:ln>
        </p:spPr>
      </p:pic>
      <p:pic>
        <p:nvPicPr>
          <p:cNvPr id="180" name="Picture 8" descr=""/>
          <p:cNvPicPr/>
          <p:nvPr/>
        </p:nvPicPr>
        <p:blipFill>
          <a:blip r:embed="rId2"/>
          <a:stretch/>
        </p:blipFill>
        <p:spPr>
          <a:xfrm>
            <a:off x="409680" y="4786200"/>
            <a:ext cx="3870000" cy="1740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l-PL" sz="3600" spc="-1" strike="noStrike">
                <a:solidFill>
                  <a:srgbClr val="262626"/>
                </a:solidFill>
                <a:latin typeface="Century Gothic"/>
              </a:rPr>
              <a:t>Skrobia - polisacharyd</a:t>
            </a:r>
            <a:endParaRPr b="0" lang="pl-PL" sz="3600" spc="-1" strike="noStrike">
              <a:solidFill>
                <a:srgbClr val="000000"/>
              </a:solidFill>
              <a:latin typeface="Century Gothic"/>
            </a:endParaRPr>
          </a:p>
        </p:txBody>
      </p:sp>
      <p:sp>
        <p:nvSpPr>
          <p:cNvPr id="182" name="TextShape 2"/>
          <p:cNvSpPr txBox="1"/>
          <p:nvPr/>
        </p:nvSpPr>
        <p:spPr>
          <a:xfrm>
            <a:off x="2703600" y="2572560"/>
            <a:ext cx="8915040" cy="3777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Skrobia znajduje się m.in w pieczywie, makaronach, a w przyrodzie w ryżu, zbożach i ziemniakach. 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ffca08"/>
              </a:buClr>
              <a:buFont typeface="Wingdings 3" charset="2"/>
              <a:buChar char=""/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Wzór ogólny polisacharydów: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ff0000"/>
                </a:solidFill>
                <a:latin typeface="Century Gothic"/>
              </a:rPr>
              <a:t>(C</a:t>
            </a:r>
            <a:r>
              <a:rPr b="0" lang="pl-PL" sz="1800" spc="-1" strike="noStrike" baseline="-25000">
                <a:solidFill>
                  <a:srgbClr val="ff0000"/>
                </a:solidFill>
                <a:latin typeface="Century Gothic"/>
              </a:rPr>
              <a:t>6</a:t>
            </a:r>
            <a:r>
              <a:rPr b="0" lang="pl-PL" sz="1800" spc="-1" strike="noStrike">
                <a:solidFill>
                  <a:srgbClr val="ff0000"/>
                </a:solidFill>
                <a:latin typeface="Century Gothic"/>
              </a:rPr>
              <a:t>H</a:t>
            </a:r>
            <a:r>
              <a:rPr b="0" lang="pl-PL" sz="1800" spc="-1" strike="noStrike" baseline="-25000">
                <a:solidFill>
                  <a:srgbClr val="ff0000"/>
                </a:solidFill>
                <a:latin typeface="Century Gothic"/>
              </a:rPr>
              <a:t>10</a:t>
            </a:r>
            <a:r>
              <a:rPr b="0" lang="pl-PL" sz="1800" spc="-1" strike="noStrike">
                <a:solidFill>
                  <a:srgbClr val="ff0000"/>
                </a:solidFill>
                <a:latin typeface="Century Gothic"/>
              </a:rPr>
              <a:t>O</a:t>
            </a:r>
            <a:r>
              <a:rPr b="0" lang="pl-PL" sz="1800" spc="-1" strike="noStrike" baseline="-25000">
                <a:solidFill>
                  <a:srgbClr val="ff0000"/>
                </a:solidFill>
                <a:latin typeface="Century Gothic"/>
              </a:rPr>
              <a:t>5</a:t>
            </a:r>
            <a:r>
              <a:rPr b="0" lang="pl-PL" sz="1800" spc="-1" strike="noStrike">
                <a:solidFill>
                  <a:srgbClr val="ff0000"/>
                </a:solidFill>
                <a:latin typeface="Century Gothic"/>
              </a:rPr>
              <a:t>)</a:t>
            </a:r>
            <a:r>
              <a:rPr b="0" lang="pl-PL" sz="1800" spc="-1" strike="noStrike" baseline="-25000">
                <a:solidFill>
                  <a:srgbClr val="ff0000"/>
                </a:solidFill>
                <a:latin typeface="Century Gothic"/>
              </a:rPr>
              <a:t>n  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 baseline="-25000">
                <a:solidFill>
                  <a:srgbClr val="000000"/>
                </a:solidFill>
                <a:latin typeface="Century Gothic"/>
              </a:rPr>
              <a:t>n</a:t>
            </a: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 – liczba naturalna o dużej wartości, różna dla każdego polisacharydu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Powstanie skrobi: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Glukoza 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Właściwości skrobi: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1" lang="pl-PL" sz="1800" spc="-1" strike="noStrike">
                <a:solidFill>
                  <a:srgbClr val="404040"/>
                </a:solidFill>
                <a:latin typeface="Century Gothic"/>
              </a:rPr>
              <a:t>Biała substancja stała, śliska w dotyku, higroskopijna, bezwonna, bez smaku i trudno rozpuszcza się w zimnej wodzie.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pl-PL" sz="1800" spc="-1" strike="noStrike">
                <a:solidFill>
                  <a:srgbClr val="404040"/>
                </a:solidFill>
                <a:latin typeface="Century Gothic"/>
              </a:rPr>
              <a:t>Po dodaniu jodu do kleika skrobiowego lub na ziemniaka, badane substancje przyjmują ciemnoniebieską barwę.</a:t>
            </a:r>
            <a:endParaRPr b="0" lang="pl-PL" sz="1800" spc="-1" strike="noStrike">
              <a:solidFill>
                <a:srgbClr val="404040"/>
              </a:solidFill>
              <a:latin typeface="Century Gothic"/>
            </a:endParaRPr>
          </a:p>
        </p:txBody>
      </p:sp>
      <p:sp>
        <p:nvSpPr>
          <p:cNvPr id="183" name="CustomShape 3"/>
          <p:cNvSpPr/>
          <p:nvPr/>
        </p:nvSpPr>
        <p:spPr>
          <a:xfrm>
            <a:off x="3727440" y="4557240"/>
            <a:ext cx="1028520" cy="12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4" name="CustomShape 4"/>
          <p:cNvSpPr/>
          <p:nvPr/>
        </p:nvSpPr>
        <p:spPr>
          <a:xfrm>
            <a:off x="4756320" y="4372560"/>
            <a:ext cx="11682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800" spc="-1" strike="noStrike">
                <a:solidFill>
                  <a:srgbClr val="000000"/>
                </a:solidFill>
                <a:latin typeface="Century Gothic"/>
              </a:rPr>
              <a:t>Skrobia </a:t>
            </a:r>
            <a:endParaRPr b="0" lang="pl-PL" sz="1800" spc="-1" strike="noStrike">
              <a:latin typeface="Arial"/>
            </a:endParaRPr>
          </a:p>
        </p:txBody>
      </p:sp>
      <p:sp>
        <p:nvSpPr>
          <p:cNvPr id="185" name="CustomShape 5"/>
          <p:cNvSpPr/>
          <p:nvPr/>
        </p:nvSpPr>
        <p:spPr>
          <a:xfrm>
            <a:off x="3854520" y="4330800"/>
            <a:ext cx="901440" cy="25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l-PL" sz="1050" spc="-1" strike="noStrike">
                <a:solidFill>
                  <a:srgbClr val="000000"/>
                </a:solidFill>
                <a:latin typeface="Century Gothic"/>
              </a:rPr>
              <a:t>enzymy</a:t>
            </a:r>
            <a:endParaRPr b="0" lang="pl-PL" sz="105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104</TotalTime>
  <Application>LibreOffice/5.4.0.3$Windows_X86_64 LibreOffice_project/7556cbc6811c9d992f4064ab9287069087d7f62c</Application>
  <Words>609</Words>
  <Paragraphs>111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2019-05-22T12:51:09Z</dcterms:created>
  <dc:creator>Internet</dc:creator>
  <dc:description/>
  <dc:language>pl-PL</dc:language>
  <cp:lastModifiedBy/>
  <dcterms:modified xsi:type="dcterms:W3CDTF">2020-05-07T23:37:18Z</dcterms:modified>
  <cp:revision>15</cp:revision>
  <dc:subject/>
  <dc:title>SACHARYDY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Panoramiczny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11</vt:i4>
  </property>
</Properties>
</file>